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7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app.powerbi.com/reports/33466c04-5554-4cb1-a80a-71e09ead2631/ReportSection?pbi_source=PowerPoint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app.powerbi.com/reports/a44aa158-7a34-4ad4-ab14-0b1b4077a748/ReportSection?pbi_source=PowerPoint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app.powerbi.com/reports/0fa03cc2-07da-4643-818f-4b52f0eae87b/ReportSection?pbi_source=PowerPoint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app.powerbi.com/reports/f51d41c3-c5bd-46f1-bac1-8e5cbcc366cd/ReportSection?pbi_source=PowerPoin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p.powerbi.com/reports/1e874dcc-31f6-40af-8400-e8524d7276d1/ReportSection?pbi_source=PowerPoint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.powerbi.com/reports/fafca0ea-ec4f-4e59-83f4-968f7c7af5d5/ReportSection?pbi_source=PowerPoin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.powerbi.com/reports/de8d742d-412f-460d-9551-120f9d0bba3f/ReportSection?pbi_source=PowerPoin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pp.powerbi.com/reports/ffe93ae2-f0a1-4339-bf61-731657d8fdf8/ReportSection?pbi_source=PowerPoint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pp.powerbi.com/reports/e576b53f-b413-40f3-875c-a86989c4913b/ReportSection?pbi_source=PowerPoint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app.powerbi.com/reports/b3ce6fbe-30e9-408a-aa5d-883698ff9053/ReportSection?pbi_source=PowerPoin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app.powerbi.com/reports/63775d38-63f4-43a3-ab63-9dcc5dfba764/ReportSection?pbi_source=PowerPoin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pp.powerbi.com/reports/e5f9c257-6b76-4d1a-9290-8fbac2377845/ReportSection?pbi_source=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07818" y="1986743"/>
            <a:ext cx="7356764" cy="3217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algn="l"/>
            <a:r>
              <a:rPr lang="en-US" sz="2800" dirty="0" err="1" smtClean="0">
                <a:solidFill>
                  <a:srgbClr val="F3C910"/>
                </a:solidFill>
              </a:rPr>
              <a:t>Cursos</a:t>
            </a:r>
            <a:r>
              <a:rPr lang="en-US" sz="2800" dirty="0" smtClean="0">
                <a:solidFill>
                  <a:srgbClr val="F3C910"/>
                </a:solidFill>
              </a:rPr>
              <a:t> </a:t>
            </a:r>
            <a:r>
              <a:rPr lang="en-US" sz="2800" dirty="0" err="1" smtClean="0">
                <a:solidFill>
                  <a:srgbClr val="F3C910"/>
                </a:solidFill>
              </a:rPr>
              <a:t>Superiores</a:t>
            </a:r>
            <a:r>
              <a:rPr lang="en-US" sz="2800" dirty="0" smtClean="0">
                <a:solidFill>
                  <a:srgbClr val="F3C910"/>
                </a:solidFill>
              </a:rPr>
              <a:t> 2018/2 - </a:t>
            </a:r>
            <a:r>
              <a:rPr lang="en-US" sz="2800" dirty="0" err="1" smtClean="0">
                <a:solidFill>
                  <a:srgbClr val="F3C910"/>
                </a:solidFill>
              </a:rPr>
              <a:t>Edital</a:t>
            </a:r>
            <a:r>
              <a:rPr lang="en-US" sz="2800" dirty="0" smtClean="0">
                <a:solidFill>
                  <a:srgbClr val="F3C910"/>
                </a:solidFill>
              </a:rPr>
              <a:t> 66/2018 DAA/PROEN </a:t>
            </a:r>
          </a:p>
          <a:p>
            <a:pPr algn="l"/>
            <a:r>
              <a:rPr lang="en-US" sz="2800" dirty="0" err="1">
                <a:solidFill>
                  <a:srgbClr val="F3C910"/>
                </a:solidFill>
              </a:rPr>
              <a:t>Cursos</a:t>
            </a:r>
            <a:r>
              <a:rPr lang="en-US" sz="2800" dirty="0">
                <a:solidFill>
                  <a:srgbClr val="F3C910"/>
                </a:solidFill>
              </a:rPr>
              <a:t> </a:t>
            </a:r>
            <a:r>
              <a:rPr lang="en-US" sz="2800" dirty="0" err="1">
                <a:solidFill>
                  <a:srgbClr val="F3C910"/>
                </a:solidFill>
              </a:rPr>
              <a:t>Técnicos</a:t>
            </a:r>
            <a:r>
              <a:rPr lang="en-US" sz="2800" dirty="0">
                <a:solidFill>
                  <a:srgbClr val="F3C910"/>
                </a:solidFill>
              </a:rPr>
              <a:t> </a:t>
            </a:r>
            <a:r>
              <a:rPr lang="en-US" sz="2800" dirty="0" err="1">
                <a:solidFill>
                  <a:srgbClr val="F3C910"/>
                </a:solidFill>
              </a:rPr>
              <a:t>Subsequentes</a:t>
            </a:r>
            <a:r>
              <a:rPr lang="en-US" sz="2800" dirty="0">
                <a:solidFill>
                  <a:srgbClr val="F3C910"/>
                </a:solidFill>
              </a:rPr>
              <a:t> 2018/2 - </a:t>
            </a:r>
            <a:r>
              <a:rPr lang="en-US" sz="2800" dirty="0" err="1">
                <a:solidFill>
                  <a:srgbClr val="F3C910"/>
                </a:solidFill>
              </a:rPr>
              <a:t>Edital</a:t>
            </a:r>
            <a:r>
              <a:rPr lang="en-US" sz="2800" dirty="0">
                <a:solidFill>
                  <a:srgbClr val="F3C910"/>
                </a:solidFill>
              </a:rPr>
              <a:t> 65/2018 DAA/PROEN</a:t>
            </a:r>
          </a:p>
          <a:p>
            <a:pPr algn="l"/>
            <a:endParaRPr lang="en-US" sz="2800" dirty="0" smtClean="0">
              <a:solidFill>
                <a:srgbClr val="F3C910"/>
              </a:solidFill>
            </a:endParaRPr>
          </a:p>
          <a:p>
            <a:pPr algn="l"/>
            <a:endParaRPr lang="en-US" sz="2800" dirty="0" smtClean="0">
              <a:solidFill>
                <a:srgbClr val="F3C910"/>
              </a:solidFill>
            </a:endParaRPr>
          </a:p>
          <a:p>
            <a:pPr algn="l"/>
            <a:endParaRPr lang="en-US" sz="2800" dirty="0">
              <a:solidFill>
                <a:srgbClr val="F3C91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0"/>
            <a:ext cx="120205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225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0"/>
            <a:ext cx="120205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379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0"/>
            <a:ext cx="120205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9420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0"/>
            <a:ext cx="120205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28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074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0"/>
            <a:ext cx="120205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684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177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4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01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763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5296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197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0"/>
            <a:ext cx="120205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61304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15</Words>
  <Application>Microsoft Office PowerPoint</Application>
  <PresentationFormat>Widescreen</PresentationFormat>
  <Paragraphs>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 Light</vt:lpstr>
      <vt:lpstr>Custom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Bolsista  Daniela dos Santos</cp:lastModifiedBy>
  <cp:revision>18</cp:revision>
  <dcterms:created xsi:type="dcterms:W3CDTF">2016-09-04T11:54:55Z</dcterms:created>
  <dcterms:modified xsi:type="dcterms:W3CDTF">2018-07-31T18:38:18Z</dcterms:modified>
</cp:coreProperties>
</file>