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Lst>
  <p:sldSz cx="32399288" cy="4319905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17" d="100"/>
          <a:sy n="17" d="100"/>
        </p:scale>
        <p:origin x="3048"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a:defRPr sz="15590" kern="1200">
          <a:solidFill>
            <a:schemeClr val="lt1"/>
          </a:solidFill>
        </a:defRPr>
      </a:lvl1pPr>
    </p:titleStyle>
    <p:bodyStyle>
      <a:lvl1pPr indent="-1151890" algn="ctr">
        <a:defRPr sz="11340" kern="1200">
          <a:solidFill>
            <a:schemeClr val="tx1"/>
          </a:solidFill>
        </a:defRPr>
      </a:lvl1pPr>
    </p:bodyStyle>
    <p:otherStyle>
      <a:defPPr algn="ctr">
        <a:defRPr kern="1200">
          <a:solidFill>
            <a:schemeClr val="tx1"/>
          </a:solidFill>
        </a:defRPr>
      </a:def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993015" y="0"/>
          <a:ext cx="7150985" cy="6877050"/>
          <a:chOff x="1993015" y="0"/>
          <a:chExt cx="7150985" cy="6877050"/>
        </a:xfrm>
      </p:grpSpPr>
      <p:pic>
        <p:nvPicPr>
          <p:cNvPr id="2" name="Slide"/>
          <p:cNvPicPr>
            <a:picLocks noChangeAspect="1"/>
          </p:cNvPicPr>
          <p:nvPr/>
        </p:nvPicPr>
        <p:blipFill>
          <a:blip r:embed="rId2"/>
          <a:stretch>
            <a:fillRect/>
          </a:stretch>
        </p:blipFill>
        <p:spPr>
          <a:xfrm>
            <a:off x="-26887541" y="9415774"/>
            <a:ext cx="18276269" cy="24367501"/>
          </a:xfrm>
          <a:prstGeom prst="rect">
            <a:avLst/>
          </a:prstGeom>
        </p:spPr>
      </p:pic>
      <p:pic>
        <p:nvPicPr>
          <p:cNvPr id="3" name="Imagem 2" descr="BANNER PARA APRESENTAÇÃO SEMEXT"/>
          <p:cNvPicPr>
            <a:picLocks noChangeAspect="1"/>
          </p:cNvPicPr>
          <p:nvPr/>
        </p:nvPicPr>
        <p:blipFill>
          <a:blip r:embed="rId3"/>
          <a:stretch>
            <a:fillRect/>
          </a:stretch>
        </p:blipFill>
        <p:spPr>
          <a:xfrm>
            <a:off x="266065" y="-168819"/>
            <a:ext cx="32397700" cy="43199685"/>
          </a:xfrm>
          <a:prstGeom prst="rect">
            <a:avLst/>
          </a:prstGeom>
        </p:spPr>
      </p:pic>
      <p:sp>
        <p:nvSpPr>
          <p:cNvPr id="8" name="Caixa de Texto 7"/>
          <p:cNvSpPr txBox="1"/>
          <p:nvPr/>
        </p:nvSpPr>
        <p:spPr>
          <a:xfrm>
            <a:off x="2463165" y="9992360"/>
            <a:ext cx="27273885" cy="1106805"/>
          </a:xfrm>
          <a:prstGeom prst="rect">
            <a:avLst/>
          </a:prstGeom>
          <a:noFill/>
        </p:spPr>
        <p:txBody>
          <a:bodyPr wrap="square" rtlCol="0">
            <a:spAutoFit/>
          </a:bodyPr>
          <a:lstStyle/>
          <a:p>
            <a:pPr algn="ctr"/>
            <a:r>
              <a:rPr lang="pt-BR" altLang="en-US" sz="6600" b="1">
                <a:latin typeface="Times New Roman" panose="02020603050405020304" charset="0"/>
              </a:rPr>
              <a:t>TÍTULO DE PROJETO</a:t>
            </a:r>
          </a:p>
        </p:txBody>
      </p:sp>
      <p:sp>
        <p:nvSpPr>
          <p:cNvPr id="9" name="Caixa de Texto 8"/>
          <p:cNvSpPr txBox="1"/>
          <p:nvPr/>
        </p:nvSpPr>
        <p:spPr>
          <a:xfrm>
            <a:off x="2263140" y="13013690"/>
            <a:ext cx="27689810" cy="1198880"/>
          </a:xfrm>
          <a:prstGeom prst="rect">
            <a:avLst/>
          </a:prstGeom>
          <a:noFill/>
        </p:spPr>
        <p:txBody>
          <a:bodyPr wrap="square" rtlCol="0">
            <a:spAutoFit/>
          </a:bodyPr>
          <a:lstStyle/>
          <a:p>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endParaRPr lang="pt-BR" altLang="en-US" sz="2400" dirty="0"/>
          </a:p>
        </p:txBody>
      </p:sp>
      <p:sp>
        <p:nvSpPr>
          <p:cNvPr id="10" name="Caixa de Texto 9"/>
          <p:cNvSpPr txBox="1"/>
          <p:nvPr/>
        </p:nvSpPr>
        <p:spPr>
          <a:xfrm>
            <a:off x="2254885" y="17501870"/>
            <a:ext cx="13703300" cy="3415030"/>
          </a:xfrm>
          <a:prstGeom prst="rect">
            <a:avLst/>
          </a:prstGeom>
          <a:noFill/>
        </p:spPr>
        <p:txBody>
          <a:bodyPr wrap="square" rtlCol="0">
            <a:spAutoFit/>
          </a:bodyPr>
          <a:lstStyle/>
          <a:p>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 </a:t>
            </a:r>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a:t>
            </a:r>
          </a:p>
        </p:txBody>
      </p:sp>
      <p:sp>
        <p:nvSpPr>
          <p:cNvPr id="11" name="Caixa de Texto 10"/>
          <p:cNvSpPr txBox="1"/>
          <p:nvPr/>
        </p:nvSpPr>
        <p:spPr>
          <a:xfrm>
            <a:off x="16464915" y="17501870"/>
            <a:ext cx="13703300" cy="3415030"/>
          </a:xfrm>
          <a:prstGeom prst="rect">
            <a:avLst/>
          </a:prstGeom>
          <a:noFill/>
        </p:spPr>
        <p:txBody>
          <a:bodyPr wrap="square" rtlCol="0">
            <a:spAutoFit/>
          </a:bodyPr>
          <a:lstStyle/>
          <a:p>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 </a:t>
            </a:r>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a:t>
            </a:r>
          </a:p>
        </p:txBody>
      </p:sp>
      <p:sp>
        <p:nvSpPr>
          <p:cNvPr id="12" name="Caixa de Texto 11"/>
          <p:cNvSpPr txBox="1"/>
          <p:nvPr/>
        </p:nvSpPr>
        <p:spPr>
          <a:xfrm>
            <a:off x="2254885" y="25549860"/>
            <a:ext cx="13703300" cy="3415030"/>
          </a:xfrm>
          <a:prstGeom prst="rect">
            <a:avLst/>
          </a:prstGeom>
          <a:noFill/>
        </p:spPr>
        <p:txBody>
          <a:bodyPr wrap="square" rtlCol="0">
            <a:spAutoFit/>
          </a:bodyPr>
          <a:lstStyle/>
          <a:p>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 </a:t>
            </a:r>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a:t>
            </a:r>
          </a:p>
        </p:txBody>
      </p:sp>
      <p:sp>
        <p:nvSpPr>
          <p:cNvPr id="13" name="Caixa de Texto 12"/>
          <p:cNvSpPr txBox="1"/>
          <p:nvPr/>
        </p:nvSpPr>
        <p:spPr>
          <a:xfrm>
            <a:off x="16464915" y="25549860"/>
            <a:ext cx="13703300" cy="3415030"/>
          </a:xfrm>
          <a:prstGeom prst="rect">
            <a:avLst/>
          </a:prstGeom>
          <a:noFill/>
        </p:spPr>
        <p:txBody>
          <a:bodyPr wrap="square" rtlCol="0">
            <a:spAutoFit/>
          </a:bodyPr>
          <a:lstStyle/>
          <a:p>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 </a:t>
            </a:r>
            <a:r>
              <a:rPr lang="pt-BR" altLang="en-US" sz="2400" dirty="0" err="1"/>
              <a:t>Lorem</a:t>
            </a:r>
            <a:r>
              <a:rPr lang="pt-BR" altLang="en-US" sz="2400" dirty="0"/>
              <a:t> ipsum </a:t>
            </a:r>
            <a:r>
              <a:rPr lang="pt-BR" altLang="en-US" sz="2400" dirty="0" err="1"/>
              <a:t>dolor</a:t>
            </a:r>
            <a:r>
              <a:rPr lang="pt-BR" altLang="en-US" sz="2400" dirty="0"/>
              <a:t> </a:t>
            </a:r>
            <a:r>
              <a:rPr lang="pt-BR" altLang="en-US" sz="2400" dirty="0" err="1"/>
              <a:t>sit</a:t>
            </a:r>
            <a:r>
              <a:rPr lang="pt-BR" altLang="en-US" sz="2400" dirty="0"/>
              <a:t> </a:t>
            </a:r>
            <a:r>
              <a:rPr lang="pt-BR" altLang="en-US" sz="2400" dirty="0" err="1"/>
              <a:t>amet</a:t>
            </a:r>
            <a:r>
              <a:rPr lang="pt-BR" altLang="en-US" sz="2400" dirty="0"/>
              <a:t>, </a:t>
            </a:r>
            <a:r>
              <a:rPr lang="pt-BR" altLang="en-US" sz="2400" dirty="0" err="1"/>
              <a:t>consectetur</a:t>
            </a:r>
            <a:r>
              <a:rPr lang="pt-BR" altLang="en-US" sz="2400" dirty="0"/>
              <a:t> </a:t>
            </a:r>
            <a:r>
              <a:rPr lang="pt-BR" altLang="en-US" sz="2400" dirty="0" err="1"/>
              <a:t>adipiscing</a:t>
            </a:r>
            <a:r>
              <a:rPr lang="pt-BR" altLang="en-US" sz="2400" dirty="0"/>
              <a:t> </a:t>
            </a:r>
            <a:r>
              <a:rPr lang="pt-BR" altLang="en-US" sz="2400" dirty="0" err="1"/>
              <a:t>elit</a:t>
            </a:r>
            <a:r>
              <a:rPr lang="pt-BR" altLang="en-US" sz="2400" dirty="0"/>
              <a:t>, </a:t>
            </a:r>
            <a:r>
              <a:rPr lang="pt-BR" altLang="en-US" sz="2400" dirty="0" err="1"/>
              <a:t>sed</a:t>
            </a:r>
            <a:r>
              <a:rPr lang="pt-BR" altLang="en-US" sz="2400" dirty="0"/>
              <a:t> do </a:t>
            </a:r>
            <a:r>
              <a:rPr lang="pt-BR" altLang="en-US" sz="2400" dirty="0" err="1"/>
              <a:t>eiusmod</a:t>
            </a:r>
            <a:r>
              <a:rPr lang="pt-BR" altLang="en-US" sz="2400" dirty="0"/>
              <a:t> </a:t>
            </a:r>
            <a:r>
              <a:rPr lang="pt-BR" altLang="en-US" sz="2400" dirty="0" err="1"/>
              <a:t>tempor</a:t>
            </a:r>
            <a:r>
              <a:rPr lang="pt-BR" altLang="en-US" sz="2400" dirty="0"/>
              <a:t> </a:t>
            </a:r>
            <a:r>
              <a:rPr lang="pt-BR" altLang="en-US" sz="2400" dirty="0" err="1"/>
              <a:t>incididunt</a:t>
            </a:r>
            <a:r>
              <a:rPr lang="pt-BR" altLang="en-US" sz="2400" dirty="0"/>
              <a:t> ut labore et </a:t>
            </a:r>
            <a:r>
              <a:rPr lang="pt-BR" altLang="en-US" sz="2400" dirty="0" err="1"/>
              <a:t>dolore</a:t>
            </a:r>
            <a:r>
              <a:rPr lang="pt-BR" altLang="en-US" sz="2400" dirty="0"/>
              <a:t> magna </a:t>
            </a:r>
            <a:r>
              <a:rPr lang="pt-BR" altLang="en-US" sz="2400" dirty="0" err="1"/>
              <a:t>aliqua</a:t>
            </a:r>
            <a:r>
              <a:rPr lang="pt-BR" altLang="en-US" sz="2400" dirty="0"/>
              <a:t>. Ut </a:t>
            </a:r>
            <a:r>
              <a:rPr lang="pt-BR" altLang="en-US" sz="2400" dirty="0" err="1"/>
              <a:t>enim</a:t>
            </a:r>
            <a:r>
              <a:rPr lang="pt-BR" altLang="en-US" sz="2400" dirty="0"/>
              <a:t> ad </a:t>
            </a:r>
            <a:r>
              <a:rPr lang="pt-BR" altLang="en-US" sz="2400" dirty="0" err="1"/>
              <a:t>minim</a:t>
            </a:r>
            <a:r>
              <a:rPr lang="pt-BR" altLang="en-US" sz="2400" dirty="0"/>
              <a:t> </a:t>
            </a:r>
            <a:r>
              <a:rPr lang="pt-BR" altLang="en-US" sz="2400" dirty="0" err="1"/>
              <a:t>veniam</a:t>
            </a:r>
            <a:r>
              <a:rPr lang="pt-BR" altLang="en-US" sz="2400" dirty="0"/>
              <a:t>, quis </a:t>
            </a:r>
            <a:r>
              <a:rPr lang="pt-BR" altLang="en-US" sz="2400" dirty="0" err="1"/>
              <a:t>nostrud</a:t>
            </a:r>
            <a:r>
              <a:rPr lang="pt-BR" altLang="en-US" sz="2400" dirty="0"/>
              <a:t> </a:t>
            </a:r>
            <a:r>
              <a:rPr lang="pt-BR" altLang="en-US" sz="2400" dirty="0" err="1"/>
              <a:t>exercitation</a:t>
            </a:r>
            <a:r>
              <a:rPr lang="pt-BR" altLang="en-US" sz="2400" dirty="0"/>
              <a:t> </a:t>
            </a:r>
            <a:r>
              <a:rPr lang="pt-BR" altLang="en-US" sz="2400" dirty="0" err="1"/>
              <a:t>ullamco</a:t>
            </a:r>
            <a:r>
              <a:rPr lang="pt-BR" altLang="en-US" sz="2400" dirty="0"/>
              <a:t> </a:t>
            </a:r>
            <a:r>
              <a:rPr lang="pt-BR" altLang="en-US" sz="2400" dirty="0" err="1"/>
              <a:t>laboris</a:t>
            </a:r>
            <a:r>
              <a:rPr lang="pt-BR" altLang="en-US" sz="2400" dirty="0"/>
              <a:t> </a:t>
            </a:r>
            <a:r>
              <a:rPr lang="pt-BR" altLang="en-US" sz="2400" dirty="0" err="1"/>
              <a:t>nisi</a:t>
            </a:r>
            <a:r>
              <a:rPr lang="pt-BR" altLang="en-US" sz="2400" dirty="0"/>
              <a:t> ut </a:t>
            </a:r>
            <a:r>
              <a:rPr lang="pt-BR" altLang="en-US" sz="2400" dirty="0" err="1"/>
              <a:t>aliquip</a:t>
            </a:r>
            <a:r>
              <a:rPr lang="pt-BR" altLang="en-US" sz="2400" dirty="0"/>
              <a:t> </a:t>
            </a:r>
            <a:r>
              <a:rPr lang="pt-BR" altLang="en-US" sz="2400" dirty="0" err="1"/>
              <a:t>ex</a:t>
            </a:r>
            <a:r>
              <a:rPr lang="pt-BR" altLang="en-US" sz="2400" dirty="0"/>
              <a:t> </a:t>
            </a:r>
            <a:r>
              <a:rPr lang="pt-BR" altLang="en-US" sz="2400" dirty="0" err="1"/>
              <a:t>ea</a:t>
            </a:r>
            <a:r>
              <a:rPr lang="pt-BR" altLang="en-US" sz="2400" dirty="0"/>
              <a:t> </a:t>
            </a:r>
            <a:r>
              <a:rPr lang="pt-BR" altLang="en-US" sz="2400" dirty="0" err="1"/>
              <a:t>commodo</a:t>
            </a:r>
            <a:r>
              <a:rPr lang="pt-BR" altLang="en-US" sz="2400" dirty="0"/>
              <a:t> </a:t>
            </a:r>
            <a:r>
              <a:rPr lang="pt-BR" altLang="en-US" sz="2400" dirty="0" err="1"/>
              <a:t>consequat</a:t>
            </a:r>
            <a:r>
              <a:rPr lang="pt-BR" altLang="en-US" sz="2400" dirty="0"/>
              <a:t>. </a:t>
            </a:r>
            <a:r>
              <a:rPr lang="pt-BR" altLang="en-US" sz="2400" dirty="0" err="1"/>
              <a:t>Duis</a:t>
            </a:r>
            <a:r>
              <a:rPr lang="pt-BR" altLang="en-US" sz="2400" dirty="0"/>
              <a:t> </a:t>
            </a:r>
            <a:r>
              <a:rPr lang="pt-BR" altLang="en-US" sz="2400" dirty="0" err="1"/>
              <a:t>aute</a:t>
            </a:r>
            <a:r>
              <a:rPr lang="pt-BR" altLang="en-US" sz="2400" dirty="0"/>
              <a:t> </a:t>
            </a:r>
            <a:r>
              <a:rPr lang="pt-BR" altLang="en-US" sz="2400" dirty="0" err="1"/>
              <a:t>irure</a:t>
            </a:r>
            <a:r>
              <a:rPr lang="pt-BR" altLang="en-US" sz="2400" dirty="0"/>
              <a:t> </a:t>
            </a:r>
            <a:r>
              <a:rPr lang="pt-BR" altLang="en-US" sz="2400" dirty="0" err="1"/>
              <a:t>dolor</a:t>
            </a:r>
            <a:r>
              <a:rPr lang="pt-BR" altLang="en-US" sz="2400" dirty="0"/>
              <a:t> in </a:t>
            </a:r>
            <a:r>
              <a:rPr lang="pt-BR" altLang="en-US" sz="2400" dirty="0" err="1"/>
              <a:t>reprehenderit</a:t>
            </a:r>
            <a:r>
              <a:rPr lang="pt-BR" altLang="en-US" sz="2400" dirty="0"/>
              <a:t> in </a:t>
            </a:r>
            <a:r>
              <a:rPr lang="pt-BR" altLang="en-US" sz="2400" dirty="0" err="1"/>
              <a:t>voluptate</a:t>
            </a:r>
            <a:r>
              <a:rPr lang="pt-BR" altLang="en-US" sz="2400" dirty="0"/>
              <a:t> </a:t>
            </a:r>
            <a:r>
              <a:rPr lang="pt-BR" altLang="en-US" sz="2400" dirty="0" err="1"/>
              <a:t>velit</a:t>
            </a:r>
            <a:r>
              <a:rPr lang="pt-BR" altLang="en-US" sz="2400" dirty="0"/>
              <a:t> esse </a:t>
            </a:r>
            <a:r>
              <a:rPr lang="pt-BR" altLang="en-US" sz="2400" dirty="0" err="1"/>
              <a:t>cillum</a:t>
            </a:r>
            <a:r>
              <a:rPr lang="pt-BR" altLang="en-US" sz="2400" dirty="0"/>
              <a:t> </a:t>
            </a:r>
            <a:r>
              <a:rPr lang="pt-BR" altLang="en-US" sz="2400" dirty="0" err="1"/>
              <a:t>dolore</a:t>
            </a:r>
            <a:r>
              <a:rPr lang="pt-BR" altLang="en-US" sz="2400" dirty="0"/>
              <a:t> eu </a:t>
            </a:r>
            <a:r>
              <a:rPr lang="pt-BR" altLang="en-US" sz="2400" dirty="0" err="1"/>
              <a:t>fugiat</a:t>
            </a:r>
            <a:r>
              <a:rPr lang="pt-BR" altLang="en-US" sz="2400" dirty="0"/>
              <a:t> </a:t>
            </a:r>
            <a:r>
              <a:rPr lang="pt-BR" altLang="en-US" sz="2400" dirty="0" err="1"/>
              <a:t>nulla</a:t>
            </a:r>
            <a:r>
              <a:rPr lang="pt-BR" altLang="en-US" sz="2400" dirty="0"/>
              <a:t> </a:t>
            </a:r>
            <a:r>
              <a:rPr lang="pt-BR" altLang="en-US" sz="2400" dirty="0" err="1"/>
              <a:t>pariatur</a:t>
            </a:r>
            <a:r>
              <a:rPr lang="pt-BR" altLang="en-US" sz="2400" dirty="0"/>
              <a:t>. </a:t>
            </a:r>
            <a:r>
              <a:rPr lang="pt-BR" altLang="en-US" sz="2400" dirty="0" err="1"/>
              <a:t>Excepteur</a:t>
            </a:r>
            <a:r>
              <a:rPr lang="pt-BR" altLang="en-US" sz="2400" dirty="0"/>
              <a:t> </a:t>
            </a:r>
            <a:r>
              <a:rPr lang="pt-BR" altLang="en-US" sz="2400" dirty="0" err="1"/>
              <a:t>sint</a:t>
            </a:r>
            <a:r>
              <a:rPr lang="pt-BR" altLang="en-US" sz="2400" dirty="0"/>
              <a:t> </a:t>
            </a:r>
            <a:r>
              <a:rPr lang="pt-BR" altLang="en-US" sz="2400" dirty="0" err="1"/>
              <a:t>occaecat</a:t>
            </a:r>
            <a:r>
              <a:rPr lang="pt-BR" altLang="en-US" sz="2400" dirty="0"/>
              <a:t> </a:t>
            </a:r>
            <a:r>
              <a:rPr lang="pt-BR" altLang="en-US" sz="2400" dirty="0" err="1"/>
              <a:t>cupidatat</a:t>
            </a:r>
            <a:r>
              <a:rPr lang="pt-BR" altLang="en-US" sz="2400" dirty="0"/>
              <a:t> non </a:t>
            </a:r>
            <a:r>
              <a:rPr lang="pt-BR" altLang="en-US" sz="2400" dirty="0" err="1"/>
              <a:t>proident</a:t>
            </a:r>
            <a:r>
              <a:rPr lang="pt-BR" altLang="en-US" sz="2400" dirty="0"/>
              <a:t>, sunt in culpa </a:t>
            </a:r>
            <a:r>
              <a:rPr lang="pt-BR" altLang="en-US" sz="2400" dirty="0" err="1"/>
              <a:t>qui</a:t>
            </a:r>
            <a:r>
              <a:rPr lang="pt-BR" altLang="en-US" sz="2400" dirty="0"/>
              <a:t> </a:t>
            </a:r>
            <a:r>
              <a:rPr lang="pt-BR" altLang="en-US" sz="2400" dirty="0" err="1"/>
              <a:t>officia</a:t>
            </a:r>
            <a:r>
              <a:rPr lang="pt-BR" altLang="en-US" sz="2400" dirty="0"/>
              <a:t> </a:t>
            </a:r>
            <a:r>
              <a:rPr lang="pt-BR" altLang="en-US" sz="2400" dirty="0" err="1"/>
              <a:t>deserunt</a:t>
            </a:r>
            <a:r>
              <a:rPr lang="pt-BR" altLang="en-US" sz="2400" dirty="0"/>
              <a:t> </a:t>
            </a:r>
            <a:r>
              <a:rPr lang="pt-BR" altLang="en-US" sz="2400" dirty="0" err="1"/>
              <a:t>mollit</a:t>
            </a:r>
            <a:r>
              <a:rPr lang="pt-BR" altLang="en-US" sz="2400" dirty="0"/>
              <a:t> </a:t>
            </a:r>
            <a:r>
              <a:rPr lang="pt-BR" altLang="en-US" sz="2400" dirty="0" err="1"/>
              <a:t>anim</a:t>
            </a:r>
            <a:r>
              <a:rPr lang="pt-BR" altLang="en-US" sz="2400" dirty="0"/>
              <a:t> id est </a:t>
            </a:r>
            <a:r>
              <a:rPr lang="pt-BR" altLang="en-US" sz="2400" dirty="0" err="1"/>
              <a:t>laborum</a:t>
            </a:r>
            <a:r>
              <a:rPr lang="pt-BR" altLang="en-US" sz="2400" dirty="0"/>
              <a:t>.</a:t>
            </a:r>
          </a:p>
        </p:txBody>
      </p:sp>
      <p:sp>
        <p:nvSpPr>
          <p:cNvPr id="14" name="Caixa de Texto 13"/>
          <p:cNvSpPr txBox="1"/>
          <p:nvPr/>
        </p:nvSpPr>
        <p:spPr>
          <a:xfrm>
            <a:off x="2151380" y="34704020"/>
            <a:ext cx="27913330" cy="1568450"/>
          </a:xfrm>
          <a:prstGeom prst="rect">
            <a:avLst/>
          </a:prstGeom>
          <a:noFill/>
        </p:spPr>
        <p:txBody>
          <a:bodyPr wrap="square" rtlCol="0">
            <a:spAutoFit/>
          </a:bodyPr>
          <a:lstStyle/>
          <a:p>
            <a:r>
              <a:rPr lang="pt-BR" altLang="en-US" sz="240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844</Words>
  <Application>Microsoft Office PowerPoint</Application>
  <PresentationFormat>Personalizar</PresentationFormat>
  <Paragraphs>7</Paragraphs>
  <Slides>1</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1</vt:i4>
      </vt:variant>
    </vt:vector>
  </HeadingPairs>
  <TitlesOfParts>
    <vt:vector size="4" baseType="lpstr">
      <vt:lpstr>Calibri</vt:lpstr>
      <vt:lpstr>Times New Roman</vt:lpstr>
      <vt:lpstr>Theme76</vt:lpstr>
      <vt:lpstr>Apresentação do PowerPoint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Otacílio Joaquim R Cerqueira</cp:lastModifiedBy>
  <cp:revision>4</cp:revision>
  <dcterms:created xsi:type="dcterms:W3CDTF">2025-11-14T18:59:00Z</dcterms:created>
  <dcterms:modified xsi:type="dcterms:W3CDTF">2025-11-24T14:23:48Z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1046-10.2.0.6080</vt:lpwstr>
  </property>
</Properties>
</file>