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Lst>
  <p:sldSz cx="18288000" cy="10287000"/>
  <p:notesSz cx="6858000" cy="9144000"/>
  <p:embeddedFontLst>
    <p:embeddedFont>
      <p:font typeface="Calibri" panose="020F0502020204030204" pitchFamily="34" charset="0"/>
      <p:regular r:id="rId7"/>
      <p:bold r:id="rId8"/>
      <p:italic r:id="rId9"/>
      <p:boldItalic r:id="rId10"/>
    </p:embeddedFont>
    <p:embeddedFont>
      <p:font typeface="Open Sans" panose="020B0604020202020204" charset="0"/>
      <p:regular r:id="rId11"/>
    </p:embeddedFont>
    <p:embeddedFont>
      <p:font typeface="Open Sans Bold" panose="020B0604020202020204" charset="0"/>
      <p:regular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1" d="100"/>
          <a:sy n="71" d="100"/>
        </p:scale>
        <p:origin x="63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3F7F8"/>
        </a:solidFill>
        <a:effectLst/>
      </p:bgPr>
    </p:bg>
    <p:spTree>
      <p:nvGrpSpPr>
        <p:cNvPr id="1" name=""/>
        <p:cNvGrpSpPr/>
        <p:nvPr/>
      </p:nvGrpSpPr>
      <p:grpSpPr>
        <a:xfrm>
          <a:off x="0" y="0"/>
          <a:ext cx="0" cy="0"/>
          <a:chOff x="0" y="0"/>
          <a:chExt cx="0" cy="0"/>
        </a:xfrm>
      </p:grpSpPr>
      <p:grpSp>
        <p:nvGrpSpPr>
          <p:cNvPr id="2" name="Group 2"/>
          <p:cNvGrpSpPr/>
          <p:nvPr/>
        </p:nvGrpSpPr>
        <p:grpSpPr>
          <a:xfrm>
            <a:off x="1" y="3081634"/>
            <a:ext cx="18288000" cy="2391699"/>
            <a:chOff x="0" y="0"/>
            <a:chExt cx="27806302" cy="3188932"/>
          </a:xfrm>
        </p:grpSpPr>
        <p:sp>
          <p:nvSpPr>
            <p:cNvPr id="3" name="Freeform 3"/>
            <p:cNvSpPr/>
            <p:nvPr/>
          </p:nvSpPr>
          <p:spPr>
            <a:xfrm>
              <a:off x="0" y="0"/>
              <a:ext cx="6961101" cy="3188932"/>
            </a:xfrm>
            <a:custGeom>
              <a:avLst/>
              <a:gdLst/>
              <a:ahLst/>
              <a:cxnLst/>
              <a:rect l="l" t="t" r="r" b="b"/>
              <a:pathLst>
                <a:path w="6961101" h="3188932">
                  <a:moveTo>
                    <a:pt x="0" y="0"/>
                  </a:moveTo>
                  <a:lnTo>
                    <a:pt x="6961101" y="0"/>
                  </a:lnTo>
                  <a:lnTo>
                    <a:pt x="6961101" y="3188932"/>
                  </a:lnTo>
                  <a:lnTo>
                    <a:pt x="0" y="3188932"/>
                  </a:lnTo>
                  <a:lnTo>
                    <a:pt x="0" y="0"/>
                  </a:lnTo>
                  <a:close/>
                </a:path>
              </a:pathLst>
            </a:custGeom>
            <a:blipFill>
              <a:blip r:embed="rId2"/>
              <a:stretch>
                <a:fillRect t="-189246" b="-19289"/>
              </a:stretch>
            </a:blipFill>
          </p:spPr>
        </p:sp>
        <p:sp>
          <p:nvSpPr>
            <p:cNvPr id="4" name="Freeform 4"/>
            <p:cNvSpPr/>
            <p:nvPr/>
          </p:nvSpPr>
          <p:spPr>
            <a:xfrm flipH="1">
              <a:off x="6948401" y="0"/>
              <a:ext cx="6961101" cy="3188932"/>
            </a:xfrm>
            <a:custGeom>
              <a:avLst/>
              <a:gdLst/>
              <a:ahLst/>
              <a:cxnLst/>
              <a:rect l="l" t="t" r="r" b="b"/>
              <a:pathLst>
                <a:path w="6961101" h="3188932">
                  <a:moveTo>
                    <a:pt x="6961100" y="0"/>
                  </a:moveTo>
                  <a:lnTo>
                    <a:pt x="0" y="0"/>
                  </a:lnTo>
                  <a:lnTo>
                    <a:pt x="0" y="3188932"/>
                  </a:lnTo>
                  <a:lnTo>
                    <a:pt x="6961100" y="3188932"/>
                  </a:lnTo>
                  <a:lnTo>
                    <a:pt x="6961100" y="0"/>
                  </a:lnTo>
                  <a:close/>
                </a:path>
              </a:pathLst>
            </a:custGeom>
            <a:blipFill>
              <a:blip r:embed="rId2"/>
              <a:stretch>
                <a:fillRect t="-189246" b="-19289"/>
              </a:stretch>
            </a:blipFill>
          </p:spPr>
        </p:sp>
        <p:sp>
          <p:nvSpPr>
            <p:cNvPr id="5" name="Freeform 5"/>
            <p:cNvSpPr/>
            <p:nvPr/>
          </p:nvSpPr>
          <p:spPr>
            <a:xfrm>
              <a:off x="13896801" y="0"/>
              <a:ext cx="6961101" cy="3188932"/>
            </a:xfrm>
            <a:custGeom>
              <a:avLst/>
              <a:gdLst/>
              <a:ahLst/>
              <a:cxnLst/>
              <a:rect l="l" t="t" r="r" b="b"/>
              <a:pathLst>
                <a:path w="6961101" h="3188932">
                  <a:moveTo>
                    <a:pt x="0" y="0"/>
                  </a:moveTo>
                  <a:lnTo>
                    <a:pt x="6961101" y="0"/>
                  </a:lnTo>
                  <a:lnTo>
                    <a:pt x="6961101" y="3188932"/>
                  </a:lnTo>
                  <a:lnTo>
                    <a:pt x="0" y="3188932"/>
                  </a:lnTo>
                  <a:lnTo>
                    <a:pt x="0" y="0"/>
                  </a:lnTo>
                  <a:close/>
                </a:path>
              </a:pathLst>
            </a:custGeom>
            <a:blipFill>
              <a:blip r:embed="rId2"/>
              <a:stretch>
                <a:fillRect t="-189246" b="-19289"/>
              </a:stretch>
            </a:blipFill>
          </p:spPr>
        </p:sp>
        <p:sp>
          <p:nvSpPr>
            <p:cNvPr id="6" name="Freeform 6"/>
            <p:cNvSpPr/>
            <p:nvPr/>
          </p:nvSpPr>
          <p:spPr>
            <a:xfrm flipH="1">
              <a:off x="20845202" y="0"/>
              <a:ext cx="6961101" cy="3188932"/>
            </a:xfrm>
            <a:custGeom>
              <a:avLst/>
              <a:gdLst/>
              <a:ahLst/>
              <a:cxnLst/>
              <a:rect l="l" t="t" r="r" b="b"/>
              <a:pathLst>
                <a:path w="6961101" h="3188932">
                  <a:moveTo>
                    <a:pt x="6961100" y="0"/>
                  </a:moveTo>
                  <a:lnTo>
                    <a:pt x="0" y="0"/>
                  </a:lnTo>
                  <a:lnTo>
                    <a:pt x="0" y="3188932"/>
                  </a:lnTo>
                  <a:lnTo>
                    <a:pt x="6961100" y="3188932"/>
                  </a:lnTo>
                  <a:lnTo>
                    <a:pt x="6961100" y="0"/>
                  </a:lnTo>
                  <a:close/>
                </a:path>
              </a:pathLst>
            </a:custGeom>
            <a:blipFill>
              <a:blip r:embed="rId2"/>
              <a:stretch>
                <a:fillRect t="-189246" b="-19289"/>
              </a:stretch>
            </a:blipFill>
          </p:spPr>
        </p:sp>
      </p:grpSp>
      <p:grpSp>
        <p:nvGrpSpPr>
          <p:cNvPr id="7" name="Group 7"/>
          <p:cNvGrpSpPr/>
          <p:nvPr/>
        </p:nvGrpSpPr>
        <p:grpSpPr>
          <a:xfrm>
            <a:off x="0" y="5143500"/>
            <a:ext cx="18288000" cy="5143500"/>
            <a:chOff x="0" y="0"/>
            <a:chExt cx="6392388" cy="3389178"/>
          </a:xfrm>
        </p:grpSpPr>
        <p:sp>
          <p:nvSpPr>
            <p:cNvPr id="8" name="Freeform 8"/>
            <p:cNvSpPr/>
            <p:nvPr/>
          </p:nvSpPr>
          <p:spPr>
            <a:xfrm>
              <a:off x="0" y="0"/>
              <a:ext cx="6392388" cy="3389178"/>
            </a:xfrm>
            <a:custGeom>
              <a:avLst/>
              <a:gdLst/>
              <a:ahLst/>
              <a:cxnLst/>
              <a:rect l="l" t="t" r="r" b="b"/>
              <a:pathLst>
                <a:path w="6392388" h="3389178">
                  <a:moveTo>
                    <a:pt x="12121" y="0"/>
                  </a:moveTo>
                  <a:lnTo>
                    <a:pt x="6380267" y="0"/>
                  </a:lnTo>
                  <a:cubicBezTo>
                    <a:pt x="6383481" y="0"/>
                    <a:pt x="6386564" y="1277"/>
                    <a:pt x="6388838" y="3550"/>
                  </a:cubicBezTo>
                  <a:cubicBezTo>
                    <a:pt x="6391111" y="5823"/>
                    <a:pt x="6392388" y="8906"/>
                    <a:pt x="6392388" y="12121"/>
                  </a:cubicBezTo>
                  <a:lnTo>
                    <a:pt x="6392388" y="3377057"/>
                  </a:lnTo>
                  <a:cubicBezTo>
                    <a:pt x="6392388" y="3383752"/>
                    <a:pt x="6386961" y="3389178"/>
                    <a:pt x="6380267" y="3389178"/>
                  </a:cubicBezTo>
                  <a:lnTo>
                    <a:pt x="12121" y="3389178"/>
                  </a:lnTo>
                  <a:cubicBezTo>
                    <a:pt x="5427" y="3389178"/>
                    <a:pt x="0" y="3383752"/>
                    <a:pt x="0" y="3377057"/>
                  </a:cubicBezTo>
                  <a:lnTo>
                    <a:pt x="0" y="12121"/>
                  </a:lnTo>
                  <a:cubicBezTo>
                    <a:pt x="0" y="5427"/>
                    <a:pt x="5427" y="0"/>
                    <a:pt x="12121" y="0"/>
                  </a:cubicBezTo>
                  <a:close/>
                </a:path>
              </a:pathLst>
            </a:custGeom>
            <a:solidFill>
              <a:srgbClr val="1B4062"/>
            </a:solidFill>
          </p:spPr>
        </p:sp>
        <p:sp>
          <p:nvSpPr>
            <p:cNvPr id="9" name="TextBox 9"/>
            <p:cNvSpPr txBox="1"/>
            <p:nvPr/>
          </p:nvSpPr>
          <p:spPr>
            <a:xfrm>
              <a:off x="0" y="-38100"/>
              <a:ext cx="6392388" cy="3427278"/>
            </a:xfrm>
            <a:prstGeom prst="rect">
              <a:avLst/>
            </a:prstGeom>
          </p:spPr>
          <p:txBody>
            <a:bodyPr lIns="50800" tIns="50800" rIns="50800" bIns="50800" rtlCol="0" anchor="ctr"/>
            <a:lstStyle/>
            <a:p>
              <a:pPr algn="ctr">
                <a:lnSpc>
                  <a:spcPts val="2659"/>
                </a:lnSpc>
                <a:spcBef>
                  <a:spcPct val="0"/>
                </a:spcBef>
              </a:pPr>
              <a:endParaRPr/>
            </a:p>
          </p:txBody>
        </p:sp>
      </p:grpSp>
      <p:sp>
        <p:nvSpPr>
          <p:cNvPr id="10" name="Freeform 10"/>
          <p:cNvSpPr/>
          <p:nvPr/>
        </p:nvSpPr>
        <p:spPr>
          <a:xfrm>
            <a:off x="11889151" y="0"/>
            <a:ext cx="6398849" cy="2814934"/>
          </a:xfrm>
          <a:custGeom>
            <a:avLst/>
            <a:gdLst/>
            <a:ahLst/>
            <a:cxnLst/>
            <a:rect l="l" t="t" r="r" b="b"/>
            <a:pathLst>
              <a:path w="6398849" h="2814934">
                <a:moveTo>
                  <a:pt x="0" y="0"/>
                </a:moveTo>
                <a:lnTo>
                  <a:pt x="6398849" y="0"/>
                </a:lnTo>
                <a:lnTo>
                  <a:pt x="6398849" y="2814934"/>
                </a:lnTo>
                <a:lnTo>
                  <a:pt x="0" y="2814934"/>
                </a:lnTo>
                <a:lnTo>
                  <a:pt x="0" y="0"/>
                </a:lnTo>
                <a:close/>
              </a:path>
            </a:pathLst>
          </a:custGeom>
          <a:blipFill>
            <a:blip r:embed="rId3"/>
            <a:stretch>
              <a:fillRect l="-109565" t="-4859" b="-568469"/>
            </a:stretch>
          </a:blipFill>
        </p:spPr>
      </p:sp>
      <p:sp>
        <p:nvSpPr>
          <p:cNvPr id="11" name="Freeform 11"/>
          <p:cNvSpPr/>
          <p:nvPr/>
        </p:nvSpPr>
        <p:spPr>
          <a:xfrm>
            <a:off x="1341337" y="697046"/>
            <a:ext cx="7198389" cy="2241713"/>
          </a:xfrm>
          <a:custGeom>
            <a:avLst/>
            <a:gdLst/>
            <a:ahLst/>
            <a:cxnLst/>
            <a:rect l="l" t="t" r="r" b="b"/>
            <a:pathLst>
              <a:path w="7198389" h="2241713">
                <a:moveTo>
                  <a:pt x="0" y="0"/>
                </a:moveTo>
                <a:lnTo>
                  <a:pt x="7198388" y="0"/>
                </a:lnTo>
                <a:lnTo>
                  <a:pt x="7198388" y="2241713"/>
                </a:lnTo>
                <a:lnTo>
                  <a:pt x="0" y="2241713"/>
                </a:lnTo>
                <a:lnTo>
                  <a:pt x="0" y="0"/>
                </a:lnTo>
                <a:close/>
              </a:path>
            </a:pathLst>
          </a:custGeom>
          <a:blipFill>
            <a:blip r:embed="rId4"/>
            <a:stretch>
              <a:fillRect/>
            </a:stretch>
          </a:blipFill>
        </p:spPr>
      </p:sp>
      <p:grpSp>
        <p:nvGrpSpPr>
          <p:cNvPr id="12" name="Group 12"/>
          <p:cNvGrpSpPr/>
          <p:nvPr/>
        </p:nvGrpSpPr>
        <p:grpSpPr>
          <a:xfrm>
            <a:off x="0" y="5143500"/>
            <a:ext cx="18288000" cy="228600"/>
            <a:chOff x="0" y="0"/>
            <a:chExt cx="4987835" cy="37476"/>
          </a:xfrm>
        </p:grpSpPr>
        <p:sp>
          <p:nvSpPr>
            <p:cNvPr id="13" name="Freeform 13"/>
            <p:cNvSpPr/>
            <p:nvPr/>
          </p:nvSpPr>
          <p:spPr>
            <a:xfrm>
              <a:off x="0" y="0"/>
              <a:ext cx="4987835" cy="37476"/>
            </a:xfrm>
            <a:custGeom>
              <a:avLst/>
              <a:gdLst/>
              <a:ahLst/>
              <a:cxnLst/>
              <a:rect l="l" t="t" r="r" b="b"/>
              <a:pathLst>
                <a:path w="4987835" h="37476">
                  <a:moveTo>
                    <a:pt x="15534" y="0"/>
                  </a:moveTo>
                  <a:lnTo>
                    <a:pt x="4972301" y="0"/>
                  </a:lnTo>
                  <a:cubicBezTo>
                    <a:pt x="4976421" y="0"/>
                    <a:pt x="4980372" y="1637"/>
                    <a:pt x="4983285" y="4550"/>
                  </a:cubicBezTo>
                  <a:cubicBezTo>
                    <a:pt x="4986198" y="7463"/>
                    <a:pt x="4987835" y="11414"/>
                    <a:pt x="4987835" y="15534"/>
                  </a:cubicBezTo>
                  <a:lnTo>
                    <a:pt x="4987835" y="21942"/>
                  </a:lnTo>
                  <a:cubicBezTo>
                    <a:pt x="4987835" y="26062"/>
                    <a:pt x="4986198" y="30013"/>
                    <a:pt x="4983285" y="32926"/>
                  </a:cubicBezTo>
                  <a:cubicBezTo>
                    <a:pt x="4980372" y="35839"/>
                    <a:pt x="4976421" y="37476"/>
                    <a:pt x="4972301" y="37476"/>
                  </a:cubicBezTo>
                  <a:lnTo>
                    <a:pt x="15534" y="37476"/>
                  </a:lnTo>
                  <a:cubicBezTo>
                    <a:pt x="11414" y="37476"/>
                    <a:pt x="7463" y="35839"/>
                    <a:pt x="4550" y="32926"/>
                  </a:cubicBezTo>
                  <a:cubicBezTo>
                    <a:pt x="1637" y="30013"/>
                    <a:pt x="0" y="26062"/>
                    <a:pt x="0" y="21942"/>
                  </a:cubicBezTo>
                  <a:lnTo>
                    <a:pt x="0" y="15534"/>
                  </a:lnTo>
                  <a:cubicBezTo>
                    <a:pt x="0" y="11414"/>
                    <a:pt x="1637" y="7463"/>
                    <a:pt x="4550" y="4550"/>
                  </a:cubicBezTo>
                  <a:cubicBezTo>
                    <a:pt x="7463" y="1637"/>
                    <a:pt x="11414" y="0"/>
                    <a:pt x="15534" y="0"/>
                  </a:cubicBezTo>
                  <a:close/>
                </a:path>
              </a:pathLst>
            </a:custGeom>
            <a:solidFill>
              <a:srgbClr val="40C4DC"/>
            </a:solidFill>
          </p:spPr>
        </p:sp>
        <p:sp>
          <p:nvSpPr>
            <p:cNvPr id="14" name="TextBox 14"/>
            <p:cNvSpPr txBox="1"/>
            <p:nvPr/>
          </p:nvSpPr>
          <p:spPr>
            <a:xfrm>
              <a:off x="0" y="-38100"/>
              <a:ext cx="4987835" cy="75576"/>
            </a:xfrm>
            <a:prstGeom prst="rect">
              <a:avLst/>
            </a:prstGeom>
          </p:spPr>
          <p:txBody>
            <a:bodyPr lIns="50800" tIns="50800" rIns="50800" bIns="50800" rtlCol="0" anchor="ctr"/>
            <a:lstStyle/>
            <a:p>
              <a:pPr algn="ctr">
                <a:lnSpc>
                  <a:spcPts val="2659"/>
                </a:lnSpc>
                <a:spcBef>
                  <a:spcPct val="0"/>
                </a:spcBef>
              </a:pPr>
              <a:endParaRPr/>
            </a:p>
          </p:txBody>
        </p:sp>
      </p:grpSp>
      <p:sp>
        <p:nvSpPr>
          <p:cNvPr id="15" name="TextBox 15"/>
          <p:cNvSpPr txBox="1"/>
          <p:nvPr/>
        </p:nvSpPr>
        <p:spPr>
          <a:xfrm>
            <a:off x="4105201" y="5596861"/>
            <a:ext cx="10077599" cy="1227765"/>
          </a:xfrm>
          <a:prstGeom prst="rect">
            <a:avLst/>
          </a:prstGeom>
        </p:spPr>
        <p:txBody>
          <a:bodyPr lIns="0" tIns="0" rIns="0" bIns="0" rtlCol="0" anchor="t">
            <a:spAutoFit/>
          </a:bodyPr>
          <a:lstStyle/>
          <a:p>
            <a:pPr algn="ctr">
              <a:lnSpc>
                <a:spcPts val="10027"/>
              </a:lnSpc>
            </a:pPr>
            <a:r>
              <a:rPr lang="en-US" sz="7162" b="1" dirty="0">
                <a:solidFill>
                  <a:srgbClr val="FFFFFF"/>
                </a:solidFill>
                <a:latin typeface="Open Sans Bold"/>
                <a:ea typeface="Open Sans Bold"/>
                <a:cs typeface="Open Sans Bold"/>
                <a:sym typeface="Open Sans Bold"/>
              </a:rPr>
              <a:t>TÍTULO DO TRABALHO</a:t>
            </a:r>
          </a:p>
        </p:txBody>
      </p:sp>
      <p:sp>
        <p:nvSpPr>
          <p:cNvPr id="16" name="TextBox 16"/>
          <p:cNvSpPr txBox="1"/>
          <p:nvPr/>
        </p:nvSpPr>
        <p:spPr>
          <a:xfrm>
            <a:off x="4105201" y="6978841"/>
            <a:ext cx="10077599" cy="580390"/>
          </a:xfrm>
          <a:prstGeom prst="rect">
            <a:avLst/>
          </a:prstGeom>
        </p:spPr>
        <p:txBody>
          <a:bodyPr lIns="0" tIns="0" rIns="0" bIns="0" rtlCol="0" anchor="t">
            <a:spAutoFit/>
          </a:bodyPr>
          <a:lstStyle/>
          <a:p>
            <a:pPr algn="ctr">
              <a:lnSpc>
                <a:spcPts val="4759"/>
              </a:lnSpc>
            </a:pPr>
            <a:r>
              <a:rPr lang="en-US" sz="3399">
                <a:solidFill>
                  <a:srgbClr val="FFFFFF"/>
                </a:solidFill>
                <a:latin typeface="Open Sans"/>
                <a:ea typeface="Open Sans"/>
                <a:cs typeface="Open Sans"/>
                <a:sym typeface="Open Sans"/>
              </a:rPr>
              <a:t>Autores</a:t>
            </a:r>
          </a:p>
        </p:txBody>
      </p:sp>
      <p:pic>
        <p:nvPicPr>
          <p:cNvPr id="1026" name="Picture 2" descr="https://www.ifs.edu.br/comunicacao/images/Imagens/Marcas/IFS_puro/Marca_IFS_vertical-0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01400" y="416626"/>
            <a:ext cx="1828800" cy="2247900"/>
          </a:xfrm>
          <a:prstGeom prst="rect">
            <a:avLst/>
          </a:prstGeom>
          <a:noFill/>
          <a:extLst>
            <a:ext uri="{909E8E84-426E-40DD-AFC4-6F175D3DCCD1}">
              <a14:hiddenFill xmlns:a14="http://schemas.microsoft.com/office/drawing/2010/main">
                <a:solidFill>
                  <a:srgbClr val="FFFFFF"/>
                </a:solidFill>
              </a14:hiddenFill>
            </a:ext>
          </a:extLst>
        </p:spPr>
      </p:pic>
      <p:sp>
        <p:nvSpPr>
          <p:cNvPr id="17" name="CaixaDeTexto 16"/>
          <p:cNvSpPr txBox="1"/>
          <p:nvPr/>
        </p:nvSpPr>
        <p:spPr>
          <a:xfrm>
            <a:off x="4105201" y="2882511"/>
            <a:ext cx="5185778" cy="461665"/>
          </a:xfrm>
          <a:prstGeom prst="rect">
            <a:avLst/>
          </a:prstGeom>
          <a:noFill/>
        </p:spPr>
        <p:txBody>
          <a:bodyPr wrap="square" rtlCol="0">
            <a:spAutoFit/>
          </a:bodyPr>
          <a:lstStyle/>
          <a:p>
            <a:r>
              <a:rPr lang="pt-BR" sz="2400" b="1" dirty="0" smtClean="0">
                <a:solidFill>
                  <a:srgbClr val="002060"/>
                </a:solidFill>
              </a:rPr>
              <a:t>27 e 28 de novembro de 2025</a:t>
            </a:r>
            <a:endParaRPr lang="pt-BR" sz="2400" b="1" dirty="0">
              <a:solidFill>
                <a:srgbClr val="00206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3F7F8"/>
        </a:solidFill>
        <a:effectLst/>
      </p:bgPr>
    </p:bg>
    <p:spTree>
      <p:nvGrpSpPr>
        <p:cNvPr id="1" name=""/>
        <p:cNvGrpSpPr/>
        <p:nvPr/>
      </p:nvGrpSpPr>
      <p:grpSpPr>
        <a:xfrm>
          <a:off x="0" y="0"/>
          <a:ext cx="0" cy="0"/>
          <a:chOff x="0" y="0"/>
          <a:chExt cx="0" cy="0"/>
        </a:xfrm>
      </p:grpSpPr>
      <p:grpSp>
        <p:nvGrpSpPr>
          <p:cNvPr id="2" name="Group 2"/>
          <p:cNvGrpSpPr/>
          <p:nvPr/>
        </p:nvGrpSpPr>
        <p:grpSpPr>
          <a:xfrm>
            <a:off x="0" y="-638268"/>
            <a:ext cx="18288000" cy="930867"/>
            <a:chOff x="0" y="0"/>
            <a:chExt cx="6392388" cy="285259"/>
          </a:xfrm>
        </p:grpSpPr>
        <p:sp>
          <p:nvSpPr>
            <p:cNvPr id="3" name="Freeform 3"/>
            <p:cNvSpPr/>
            <p:nvPr/>
          </p:nvSpPr>
          <p:spPr>
            <a:xfrm>
              <a:off x="0" y="0"/>
              <a:ext cx="6392388" cy="285259"/>
            </a:xfrm>
            <a:custGeom>
              <a:avLst/>
              <a:gdLst/>
              <a:ahLst/>
              <a:cxnLst/>
              <a:rect l="l" t="t" r="r" b="b"/>
              <a:pathLst>
                <a:path w="6392388" h="285259">
                  <a:moveTo>
                    <a:pt x="12121" y="0"/>
                  </a:moveTo>
                  <a:lnTo>
                    <a:pt x="6380267" y="0"/>
                  </a:lnTo>
                  <a:cubicBezTo>
                    <a:pt x="6383481" y="0"/>
                    <a:pt x="6386564" y="1277"/>
                    <a:pt x="6388838" y="3550"/>
                  </a:cubicBezTo>
                  <a:cubicBezTo>
                    <a:pt x="6391111" y="5823"/>
                    <a:pt x="6392388" y="8906"/>
                    <a:pt x="6392388" y="12121"/>
                  </a:cubicBezTo>
                  <a:lnTo>
                    <a:pt x="6392388" y="273138"/>
                  </a:lnTo>
                  <a:cubicBezTo>
                    <a:pt x="6392388" y="279832"/>
                    <a:pt x="6386961" y="285259"/>
                    <a:pt x="6380267" y="285259"/>
                  </a:cubicBezTo>
                  <a:lnTo>
                    <a:pt x="12121" y="285259"/>
                  </a:lnTo>
                  <a:cubicBezTo>
                    <a:pt x="8906" y="285259"/>
                    <a:pt x="5823" y="283982"/>
                    <a:pt x="3550" y="281709"/>
                  </a:cubicBezTo>
                  <a:cubicBezTo>
                    <a:pt x="1277" y="279436"/>
                    <a:pt x="0" y="276353"/>
                    <a:pt x="0" y="273138"/>
                  </a:cubicBezTo>
                  <a:lnTo>
                    <a:pt x="0" y="12121"/>
                  </a:lnTo>
                  <a:cubicBezTo>
                    <a:pt x="0" y="5427"/>
                    <a:pt x="5427" y="0"/>
                    <a:pt x="12121" y="0"/>
                  </a:cubicBezTo>
                  <a:close/>
                </a:path>
              </a:pathLst>
            </a:custGeom>
            <a:solidFill>
              <a:srgbClr val="40C4DC"/>
            </a:solidFill>
          </p:spPr>
        </p:sp>
        <p:sp>
          <p:nvSpPr>
            <p:cNvPr id="4" name="TextBox 4"/>
            <p:cNvSpPr txBox="1"/>
            <p:nvPr/>
          </p:nvSpPr>
          <p:spPr>
            <a:xfrm>
              <a:off x="0" y="-38100"/>
              <a:ext cx="6392388" cy="323359"/>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4024256" y="623470"/>
            <a:ext cx="3949617" cy="1227753"/>
          </a:xfrm>
          <a:custGeom>
            <a:avLst/>
            <a:gdLst/>
            <a:ahLst/>
            <a:cxnLst/>
            <a:rect l="l" t="t" r="r" b="b"/>
            <a:pathLst>
              <a:path w="3052837" h="950196">
                <a:moveTo>
                  <a:pt x="0" y="0"/>
                </a:moveTo>
                <a:lnTo>
                  <a:pt x="3052838" y="0"/>
                </a:lnTo>
                <a:lnTo>
                  <a:pt x="3052838" y="950195"/>
                </a:lnTo>
                <a:lnTo>
                  <a:pt x="0" y="950195"/>
                </a:lnTo>
                <a:lnTo>
                  <a:pt x="0" y="0"/>
                </a:lnTo>
                <a:close/>
              </a:path>
            </a:pathLst>
          </a:custGeom>
          <a:blipFill>
            <a:blip r:embed="rId2"/>
            <a:stretch>
              <a:fillRect/>
            </a:stretch>
          </a:blipFill>
        </p:spPr>
      </p:sp>
      <p:grpSp>
        <p:nvGrpSpPr>
          <p:cNvPr id="6" name="Group 6"/>
          <p:cNvGrpSpPr/>
          <p:nvPr/>
        </p:nvGrpSpPr>
        <p:grpSpPr>
          <a:xfrm>
            <a:off x="298887" y="990599"/>
            <a:ext cx="5187513" cy="950195"/>
            <a:chOff x="0" y="0"/>
            <a:chExt cx="2001268" cy="239344"/>
          </a:xfrm>
        </p:grpSpPr>
        <p:sp>
          <p:nvSpPr>
            <p:cNvPr id="7" name="Freeform 7"/>
            <p:cNvSpPr/>
            <p:nvPr/>
          </p:nvSpPr>
          <p:spPr>
            <a:xfrm>
              <a:off x="0" y="0"/>
              <a:ext cx="2001268" cy="239344"/>
            </a:xfrm>
            <a:custGeom>
              <a:avLst/>
              <a:gdLst/>
              <a:ahLst/>
              <a:cxnLst/>
              <a:rect l="l" t="t" r="r" b="b"/>
              <a:pathLst>
                <a:path w="2001268" h="239344">
                  <a:moveTo>
                    <a:pt x="101887" y="0"/>
                  </a:moveTo>
                  <a:lnTo>
                    <a:pt x="1899381" y="0"/>
                  </a:lnTo>
                  <a:cubicBezTo>
                    <a:pt x="1926403" y="0"/>
                    <a:pt x="1952318" y="10734"/>
                    <a:pt x="1971426" y="29842"/>
                  </a:cubicBezTo>
                  <a:cubicBezTo>
                    <a:pt x="1990533" y="48949"/>
                    <a:pt x="2001268" y="74865"/>
                    <a:pt x="2001268" y="101887"/>
                  </a:cubicBezTo>
                  <a:lnTo>
                    <a:pt x="2001268" y="137457"/>
                  </a:lnTo>
                  <a:cubicBezTo>
                    <a:pt x="2001268" y="193727"/>
                    <a:pt x="1955652" y="239344"/>
                    <a:pt x="1899381" y="239344"/>
                  </a:cubicBezTo>
                  <a:lnTo>
                    <a:pt x="101887" y="239344"/>
                  </a:lnTo>
                  <a:cubicBezTo>
                    <a:pt x="74865" y="239344"/>
                    <a:pt x="48949" y="228609"/>
                    <a:pt x="29842" y="209502"/>
                  </a:cubicBezTo>
                  <a:cubicBezTo>
                    <a:pt x="10734" y="190394"/>
                    <a:pt x="0" y="164479"/>
                    <a:pt x="0" y="137457"/>
                  </a:cubicBezTo>
                  <a:lnTo>
                    <a:pt x="0" y="101887"/>
                  </a:lnTo>
                  <a:cubicBezTo>
                    <a:pt x="0" y="74865"/>
                    <a:pt x="10734" y="48949"/>
                    <a:pt x="29842" y="29842"/>
                  </a:cubicBezTo>
                  <a:cubicBezTo>
                    <a:pt x="48949" y="10734"/>
                    <a:pt x="74865" y="0"/>
                    <a:pt x="101887" y="0"/>
                  </a:cubicBezTo>
                  <a:close/>
                </a:path>
              </a:pathLst>
            </a:custGeom>
            <a:solidFill>
              <a:srgbClr val="F06500"/>
            </a:solidFill>
          </p:spPr>
        </p:sp>
        <p:sp>
          <p:nvSpPr>
            <p:cNvPr id="8" name="TextBox 8"/>
            <p:cNvSpPr txBox="1"/>
            <p:nvPr/>
          </p:nvSpPr>
          <p:spPr>
            <a:xfrm>
              <a:off x="0" y="-38100"/>
              <a:ext cx="2001268" cy="277444"/>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699" y="933450"/>
            <a:ext cx="4158813" cy="874278"/>
          </a:xfrm>
          <a:prstGeom prst="rect">
            <a:avLst/>
          </a:prstGeom>
        </p:spPr>
        <p:txBody>
          <a:bodyPr wrap="square" lIns="0" tIns="0" rIns="0" bIns="0" rtlCol="0" anchor="t">
            <a:spAutoFit/>
          </a:bodyPr>
          <a:lstStyle/>
          <a:p>
            <a:pPr algn="ctr">
              <a:lnSpc>
                <a:spcPts val="7280"/>
              </a:lnSpc>
            </a:pPr>
            <a:r>
              <a:rPr lang="en-US" sz="5200" b="1" dirty="0" err="1">
                <a:solidFill>
                  <a:srgbClr val="FFFFFF"/>
                </a:solidFill>
                <a:latin typeface="Open Sans Bold"/>
                <a:ea typeface="Open Sans Bold"/>
                <a:cs typeface="Open Sans Bold"/>
                <a:sym typeface="Open Sans Bold"/>
              </a:rPr>
              <a:t>Introdução</a:t>
            </a:r>
            <a:endParaRPr lang="en-US" sz="5200" b="1" dirty="0">
              <a:solidFill>
                <a:srgbClr val="FFFFFF"/>
              </a:solidFill>
              <a:latin typeface="Open Sans Bold"/>
              <a:ea typeface="Open Sans Bold"/>
              <a:cs typeface="Open Sans Bold"/>
              <a:sym typeface="Open Sans Bold"/>
            </a:endParaRPr>
          </a:p>
        </p:txBody>
      </p:sp>
      <p:sp>
        <p:nvSpPr>
          <p:cNvPr id="10" name="TextBox 10"/>
          <p:cNvSpPr txBox="1"/>
          <p:nvPr/>
        </p:nvSpPr>
        <p:spPr>
          <a:xfrm>
            <a:off x="4105201" y="6978841"/>
            <a:ext cx="10077599" cy="580390"/>
          </a:xfrm>
          <a:prstGeom prst="rect">
            <a:avLst/>
          </a:prstGeom>
        </p:spPr>
        <p:txBody>
          <a:bodyPr lIns="0" tIns="0" rIns="0" bIns="0" rtlCol="0" anchor="t">
            <a:spAutoFit/>
          </a:bodyPr>
          <a:lstStyle/>
          <a:p>
            <a:pPr algn="ctr">
              <a:lnSpc>
                <a:spcPts val="4759"/>
              </a:lnSpc>
            </a:pPr>
            <a:r>
              <a:rPr lang="en-US" sz="3399">
                <a:solidFill>
                  <a:srgbClr val="FFFFFF"/>
                </a:solidFill>
                <a:latin typeface="Open Sans"/>
                <a:ea typeface="Open Sans"/>
                <a:cs typeface="Open Sans"/>
                <a:sym typeface="Open Sans"/>
              </a:rPr>
              <a:t>Autores</a:t>
            </a:r>
          </a:p>
        </p:txBody>
      </p:sp>
      <p:sp>
        <p:nvSpPr>
          <p:cNvPr id="11" name="TextBox 11"/>
          <p:cNvSpPr txBox="1"/>
          <p:nvPr/>
        </p:nvSpPr>
        <p:spPr>
          <a:xfrm>
            <a:off x="1028700" y="2271665"/>
            <a:ext cx="16230600" cy="3580765"/>
          </a:xfrm>
          <a:prstGeom prst="rect">
            <a:avLst/>
          </a:prstGeom>
        </p:spPr>
        <p:txBody>
          <a:bodyPr lIns="0" tIns="0" rIns="0" bIns="0" rtlCol="0" anchor="t">
            <a:spAutoFit/>
          </a:bodyPr>
          <a:lstStyle/>
          <a:p>
            <a:pPr algn="l">
              <a:lnSpc>
                <a:spcPts val="4759"/>
              </a:lnSpc>
            </a:pPr>
            <a:r>
              <a:rPr lang="en-US" sz="3399">
                <a:solidFill>
                  <a:srgbClr val="113251"/>
                </a:solidFill>
                <a:latin typeface="Open Sans"/>
                <a:ea typeface="Open Sans"/>
                <a:cs typeface="Open Sans"/>
                <a:sym typeface="Open Sans"/>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grpSp>
        <p:nvGrpSpPr>
          <p:cNvPr id="12" name="Group 2">
            <a:extLst>
              <a:ext uri="{FF2B5EF4-FFF2-40B4-BE49-F238E27FC236}">
                <a16:creationId xmlns:a16="http://schemas.microsoft.com/office/drawing/2014/main" id="{CEE34B48-0BEC-3844-4690-4B1F21976449}"/>
              </a:ext>
            </a:extLst>
          </p:cNvPr>
          <p:cNvGrpSpPr/>
          <p:nvPr/>
        </p:nvGrpSpPr>
        <p:grpSpPr>
          <a:xfrm>
            <a:off x="30480" y="9105900"/>
            <a:ext cx="18257520" cy="1371600"/>
            <a:chOff x="0" y="0"/>
            <a:chExt cx="27806302" cy="3188932"/>
          </a:xfrm>
        </p:grpSpPr>
        <p:sp>
          <p:nvSpPr>
            <p:cNvPr id="13" name="Freeform 3">
              <a:extLst>
                <a:ext uri="{FF2B5EF4-FFF2-40B4-BE49-F238E27FC236}">
                  <a16:creationId xmlns:a16="http://schemas.microsoft.com/office/drawing/2014/main" id="{E127988E-54A3-3372-AFBC-AA0F7C0D0936}"/>
                </a:ext>
              </a:extLst>
            </p:cNvPr>
            <p:cNvSpPr/>
            <p:nvPr/>
          </p:nvSpPr>
          <p:spPr>
            <a:xfrm>
              <a:off x="0" y="0"/>
              <a:ext cx="6961101" cy="3188932"/>
            </a:xfrm>
            <a:custGeom>
              <a:avLst/>
              <a:gdLst/>
              <a:ahLst/>
              <a:cxnLst/>
              <a:rect l="l" t="t" r="r" b="b"/>
              <a:pathLst>
                <a:path w="6961101" h="3188932">
                  <a:moveTo>
                    <a:pt x="0" y="0"/>
                  </a:moveTo>
                  <a:lnTo>
                    <a:pt x="6961101" y="0"/>
                  </a:lnTo>
                  <a:lnTo>
                    <a:pt x="6961101" y="3188932"/>
                  </a:lnTo>
                  <a:lnTo>
                    <a:pt x="0" y="3188932"/>
                  </a:lnTo>
                  <a:lnTo>
                    <a:pt x="0" y="0"/>
                  </a:lnTo>
                  <a:close/>
                </a:path>
              </a:pathLst>
            </a:custGeom>
            <a:blipFill>
              <a:blip r:embed="rId3"/>
              <a:stretch>
                <a:fillRect t="-189246" b="-19289"/>
              </a:stretch>
            </a:blipFill>
          </p:spPr>
        </p:sp>
        <p:sp>
          <p:nvSpPr>
            <p:cNvPr id="14" name="Freeform 4">
              <a:extLst>
                <a:ext uri="{FF2B5EF4-FFF2-40B4-BE49-F238E27FC236}">
                  <a16:creationId xmlns:a16="http://schemas.microsoft.com/office/drawing/2014/main" id="{4344D6A5-0EB3-C1DF-F1DA-850AD294D0D1}"/>
                </a:ext>
              </a:extLst>
            </p:cNvPr>
            <p:cNvSpPr/>
            <p:nvPr/>
          </p:nvSpPr>
          <p:spPr>
            <a:xfrm flipH="1">
              <a:off x="6948401" y="0"/>
              <a:ext cx="6961101" cy="3188932"/>
            </a:xfrm>
            <a:custGeom>
              <a:avLst/>
              <a:gdLst/>
              <a:ahLst/>
              <a:cxnLst/>
              <a:rect l="l" t="t" r="r" b="b"/>
              <a:pathLst>
                <a:path w="6961101" h="3188932">
                  <a:moveTo>
                    <a:pt x="6961100" y="0"/>
                  </a:moveTo>
                  <a:lnTo>
                    <a:pt x="0" y="0"/>
                  </a:lnTo>
                  <a:lnTo>
                    <a:pt x="0" y="3188932"/>
                  </a:lnTo>
                  <a:lnTo>
                    <a:pt x="6961100" y="3188932"/>
                  </a:lnTo>
                  <a:lnTo>
                    <a:pt x="6961100" y="0"/>
                  </a:lnTo>
                  <a:close/>
                </a:path>
              </a:pathLst>
            </a:custGeom>
            <a:blipFill>
              <a:blip r:embed="rId3"/>
              <a:stretch>
                <a:fillRect t="-189246" b="-19289"/>
              </a:stretch>
            </a:blipFill>
          </p:spPr>
        </p:sp>
        <p:sp>
          <p:nvSpPr>
            <p:cNvPr id="15" name="Freeform 5">
              <a:extLst>
                <a:ext uri="{FF2B5EF4-FFF2-40B4-BE49-F238E27FC236}">
                  <a16:creationId xmlns:a16="http://schemas.microsoft.com/office/drawing/2014/main" id="{E073F250-BC0B-45E8-E2E4-DE05E0C59DD4}"/>
                </a:ext>
              </a:extLst>
            </p:cNvPr>
            <p:cNvSpPr/>
            <p:nvPr/>
          </p:nvSpPr>
          <p:spPr>
            <a:xfrm>
              <a:off x="13896801" y="0"/>
              <a:ext cx="6961101" cy="3188932"/>
            </a:xfrm>
            <a:custGeom>
              <a:avLst/>
              <a:gdLst/>
              <a:ahLst/>
              <a:cxnLst/>
              <a:rect l="l" t="t" r="r" b="b"/>
              <a:pathLst>
                <a:path w="6961101" h="3188932">
                  <a:moveTo>
                    <a:pt x="0" y="0"/>
                  </a:moveTo>
                  <a:lnTo>
                    <a:pt x="6961101" y="0"/>
                  </a:lnTo>
                  <a:lnTo>
                    <a:pt x="6961101" y="3188932"/>
                  </a:lnTo>
                  <a:lnTo>
                    <a:pt x="0" y="3188932"/>
                  </a:lnTo>
                  <a:lnTo>
                    <a:pt x="0" y="0"/>
                  </a:lnTo>
                  <a:close/>
                </a:path>
              </a:pathLst>
            </a:custGeom>
            <a:blipFill>
              <a:blip r:embed="rId3"/>
              <a:stretch>
                <a:fillRect t="-189246" b="-19289"/>
              </a:stretch>
            </a:blipFill>
          </p:spPr>
        </p:sp>
        <p:sp>
          <p:nvSpPr>
            <p:cNvPr id="16" name="Freeform 6">
              <a:extLst>
                <a:ext uri="{FF2B5EF4-FFF2-40B4-BE49-F238E27FC236}">
                  <a16:creationId xmlns:a16="http://schemas.microsoft.com/office/drawing/2014/main" id="{BDC67155-1FBA-2FE7-8548-F5EC45AC73A1}"/>
                </a:ext>
              </a:extLst>
            </p:cNvPr>
            <p:cNvSpPr/>
            <p:nvPr/>
          </p:nvSpPr>
          <p:spPr>
            <a:xfrm flipH="1">
              <a:off x="20845202" y="0"/>
              <a:ext cx="6961101" cy="3188932"/>
            </a:xfrm>
            <a:custGeom>
              <a:avLst/>
              <a:gdLst/>
              <a:ahLst/>
              <a:cxnLst/>
              <a:rect l="l" t="t" r="r" b="b"/>
              <a:pathLst>
                <a:path w="6961101" h="3188932">
                  <a:moveTo>
                    <a:pt x="6961100" y="0"/>
                  </a:moveTo>
                  <a:lnTo>
                    <a:pt x="0" y="0"/>
                  </a:lnTo>
                  <a:lnTo>
                    <a:pt x="0" y="3188932"/>
                  </a:lnTo>
                  <a:lnTo>
                    <a:pt x="6961100" y="3188932"/>
                  </a:lnTo>
                  <a:lnTo>
                    <a:pt x="6961100" y="0"/>
                  </a:lnTo>
                  <a:close/>
                </a:path>
              </a:pathLst>
            </a:custGeom>
            <a:blipFill>
              <a:blip r:embed="rId3"/>
              <a:stretch>
                <a:fillRect t="-189246" b="-19289"/>
              </a:stretch>
            </a:blipFill>
          </p:spPr>
        </p:sp>
      </p:grpSp>
      <p:pic>
        <p:nvPicPr>
          <p:cNvPr id="17" name="Picture 2" descr="https://www.ifs.edu.br/comunicacao/images/Imagens/Marcas/IFS_puro/Marca_IFS_vertical-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144175" y="7962900"/>
            <a:ext cx="981664" cy="12066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3F7F8"/>
        </a:solidFill>
        <a:effectLst/>
      </p:bgPr>
    </p:bg>
    <p:spTree>
      <p:nvGrpSpPr>
        <p:cNvPr id="1" name=""/>
        <p:cNvGrpSpPr/>
        <p:nvPr/>
      </p:nvGrpSpPr>
      <p:grpSpPr>
        <a:xfrm>
          <a:off x="0" y="0"/>
          <a:ext cx="0" cy="0"/>
          <a:chOff x="0" y="0"/>
          <a:chExt cx="0" cy="0"/>
        </a:xfrm>
      </p:grpSpPr>
      <p:sp>
        <p:nvSpPr>
          <p:cNvPr id="5" name="Freeform 5"/>
          <p:cNvSpPr/>
          <p:nvPr/>
        </p:nvSpPr>
        <p:spPr>
          <a:xfrm>
            <a:off x="14765180" y="708311"/>
            <a:ext cx="3052837" cy="950196"/>
          </a:xfrm>
          <a:custGeom>
            <a:avLst/>
            <a:gdLst/>
            <a:ahLst/>
            <a:cxnLst/>
            <a:rect l="l" t="t" r="r" b="b"/>
            <a:pathLst>
              <a:path w="3052837" h="950196">
                <a:moveTo>
                  <a:pt x="0" y="0"/>
                </a:moveTo>
                <a:lnTo>
                  <a:pt x="3052838" y="0"/>
                </a:lnTo>
                <a:lnTo>
                  <a:pt x="3052838" y="950195"/>
                </a:lnTo>
                <a:lnTo>
                  <a:pt x="0" y="950195"/>
                </a:lnTo>
                <a:lnTo>
                  <a:pt x="0" y="0"/>
                </a:lnTo>
                <a:close/>
              </a:path>
            </a:pathLst>
          </a:custGeom>
          <a:blipFill>
            <a:blip r:embed="rId2"/>
            <a:stretch>
              <a:fillRect/>
            </a:stretch>
          </a:blipFill>
        </p:spPr>
      </p:sp>
      <p:grpSp>
        <p:nvGrpSpPr>
          <p:cNvPr id="6" name="Group 6"/>
          <p:cNvGrpSpPr/>
          <p:nvPr/>
        </p:nvGrpSpPr>
        <p:grpSpPr>
          <a:xfrm>
            <a:off x="457200" y="990600"/>
            <a:ext cx="10852117" cy="908758"/>
            <a:chOff x="0" y="0"/>
            <a:chExt cx="3613595" cy="239344"/>
          </a:xfrm>
        </p:grpSpPr>
        <p:sp>
          <p:nvSpPr>
            <p:cNvPr id="7" name="Freeform 7"/>
            <p:cNvSpPr/>
            <p:nvPr/>
          </p:nvSpPr>
          <p:spPr>
            <a:xfrm>
              <a:off x="0" y="0"/>
              <a:ext cx="3613595" cy="239344"/>
            </a:xfrm>
            <a:custGeom>
              <a:avLst/>
              <a:gdLst/>
              <a:ahLst/>
              <a:cxnLst/>
              <a:rect l="l" t="t" r="r" b="b"/>
              <a:pathLst>
                <a:path w="3613595" h="239344">
                  <a:moveTo>
                    <a:pt x="56426" y="0"/>
                  </a:moveTo>
                  <a:lnTo>
                    <a:pt x="3557168" y="0"/>
                  </a:lnTo>
                  <a:cubicBezTo>
                    <a:pt x="3588332" y="0"/>
                    <a:pt x="3613595" y="25263"/>
                    <a:pt x="3613595" y="56426"/>
                  </a:cubicBezTo>
                  <a:lnTo>
                    <a:pt x="3613595" y="182917"/>
                  </a:lnTo>
                  <a:cubicBezTo>
                    <a:pt x="3613595" y="214081"/>
                    <a:pt x="3588332" y="239344"/>
                    <a:pt x="3557168" y="239344"/>
                  </a:cubicBezTo>
                  <a:lnTo>
                    <a:pt x="56426" y="239344"/>
                  </a:lnTo>
                  <a:cubicBezTo>
                    <a:pt x="25263" y="239344"/>
                    <a:pt x="0" y="214081"/>
                    <a:pt x="0" y="182917"/>
                  </a:cubicBezTo>
                  <a:lnTo>
                    <a:pt x="0" y="56426"/>
                  </a:lnTo>
                  <a:cubicBezTo>
                    <a:pt x="0" y="25263"/>
                    <a:pt x="25263" y="0"/>
                    <a:pt x="56426" y="0"/>
                  </a:cubicBezTo>
                  <a:close/>
                </a:path>
              </a:pathLst>
            </a:custGeom>
            <a:solidFill>
              <a:srgbClr val="F06500"/>
            </a:solidFill>
          </p:spPr>
        </p:sp>
        <p:sp>
          <p:nvSpPr>
            <p:cNvPr id="8" name="TextBox 8"/>
            <p:cNvSpPr txBox="1"/>
            <p:nvPr/>
          </p:nvSpPr>
          <p:spPr>
            <a:xfrm>
              <a:off x="0" y="-38100"/>
              <a:ext cx="3613595" cy="277444"/>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952500" y="933450"/>
            <a:ext cx="11984367" cy="1811017"/>
          </a:xfrm>
          <a:prstGeom prst="rect">
            <a:avLst/>
          </a:prstGeom>
        </p:spPr>
        <p:txBody>
          <a:bodyPr lIns="0" tIns="0" rIns="0" bIns="0" rtlCol="0" anchor="t">
            <a:spAutoFit/>
          </a:bodyPr>
          <a:lstStyle/>
          <a:p>
            <a:pPr algn="l">
              <a:lnSpc>
                <a:spcPts val="7280"/>
              </a:lnSpc>
            </a:pPr>
            <a:r>
              <a:rPr lang="en-US" sz="5200" b="1">
                <a:solidFill>
                  <a:srgbClr val="FFFFFF"/>
                </a:solidFill>
                <a:latin typeface="Open Sans Bold"/>
                <a:ea typeface="Open Sans Bold"/>
                <a:cs typeface="Open Sans Bold"/>
                <a:sym typeface="Open Sans Bold"/>
              </a:rPr>
              <a:t>Procedimentos metodológicos</a:t>
            </a:r>
          </a:p>
          <a:p>
            <a:pPr algn="l">
              <a:lnSpc>
                <a:spcPts val="7280"/>
              </a:lnSpc>
            </a:pPr>
            <a:endParaRPr lang="en-US" sz="5200" b="1">
              <a:solidFill>
                <a:srgbClr val="FFFFFF"/>
              </a:solidFill>
              <a:latin typeface="Open Sans Bold"/>
              <a:ea typeface="Open Sans Bold"/>
              <a:cs typeface="Open Sans Bold"/>
              <a:sym typeface="Open Sans Bold"/>
            </a:endParaRPr>
          </a:p>
        </p:txBody>
      </p:sp>
      <p:sp>
        <p:nvSpPr>
          <p:cNvPr id="10" name="TextBox 10"/>
          <p:cNvSpPr txBox="1"/>
          <p:nvPr/>
        </p:nvSpPr>
        <p:spPr>
          <a:xfrm>
            <a:off x="4105201" y="6978841"/>
            <a:ext cx="10077599" cy="580390"/>
          </a:xfrm>
          <a:prstGeom prst="rect">
            <a:avLst/>
          </a:prstGeom>
        </p:spPr>
        <p:txBody>
          <a:bodyPr lIns="0" tIns="0" rIns="0" bIns="0" rtlCol="0" anchor="t">
            <a:spAutoFit/>
          </a:bodyPr>
          <a:lstStyle/>
          <a:p>
            <a:pPr algn="ctr">
              <a:lnSpc>
                <a:spcPts val="4759"/>
              </a:lnSpc>
            </a:pPr>
            <a:r>
              <a:rPr lang="en-US" sz="3399">
                <a:solidFill>
                  <a:srgbClr val="FFFFFF"/>
                </a:solidFill>
                <a:latin typeface="Open Sans"/>
                <a:ea typeface="Open Sans"/>
                <a:cs typeface="Open Sans"/>
                <a:sym typeface="Open Sans"/>
              </a:rPr>
              <a:t>Autores</a:t>
            </a:r>
          </a:p>
        </p:txBody>
      </p:sp>
      <p:sp>
        <p:nvSpPr>
          <p:cNvPr id="11" name="TextBox 11"/>
          <p:cNvSpPr txBox="1"/>
          <p:nvPr/>
        </p:nvSpPr>
        <p:spPr>
          <a:xfrm>
            <a:off x="1028700" y="2271665"/>
            <a:ext cx="16230600" cy="3580765"/>
          </a:xfrm>
          <a:prstGeom prst="rect">
            <a:avLst/>
          </a:prstGeom>
        </p:spPr>
        <p:txBody>
          <a:bodyPr lIns="0" tIns="0" rIns="0" bIns="0" rtlCol="0" anchor="t">
            <a:spAutoFit/>
          </a:bodyPr>
          <a:lstStyle/>
          <a:p>
            <a:pPr algn="l">
              <a:lnSpc>
                <a:spcPts val="4759"/>
              </a:lnSpc>
            </a:pPr>
            <a:r>
              <a:rPr lang="en-US" sz="3399">
                <a:solidFill>
                  <a:srgbClr val="113251"/>
                </a:solidFill>
                <a:latin typeface="Open Sans"/>
                <a:ea typeface="Open Sans"/>
                <a:cs typeface="Open Sans"/>
                <a:sym typeface="Open Sans"/>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grpSp>
        <p:nvGrpSpPr>
          <p:cNvPr id="12" name="Group 2">
            <a:extLst>
              <a:ext uri="{FF2B5EF4-FFF2-40B4-BE49-F238E27FC236}">
                <a16:creationId xmlns:a16="http://schemas.microsoft.com/office/drawing/2014/main" id="{2BE83395-AB66-2777-C2EF-F4A4D8F93099}"/>
              </a:ext>
            </a:extLst>
          </p:cNvPr>
          <p:cNvGrpSpPr/>
          <p:nvPr/>
        </p:nvGrpSpPr>
        <p:grpSpPr>
          <a:xfrm>
            <a:off x="0" y="-638268"/>
            <a:ext cx="18288000" cy="930867"/>
            <a:chOff x="0" y="0"/>
            <a:chExt cx="6392388" cy="285259"/>
          </a:xfrm>
        </p:grpSpPr>
        <p:sp>
          <p:nvSpPr>
            <p:cNvPr id="13" name="Freeform 3">
              <a:extLst>
                <a:ext uri="{FF2B5EF4-FFF2-40B4-BE49-F238E27FC236}">
                  <a16:creationId xmlns:a16="http://schemas.microsoft.com/office/drawing/2014/main" id="{9838B007-427A-DD65-698F-18F711401F91}"/>
                </a:ext>
              </a:extLst>
            </p:cNvPr>
            <p:cNvSpPr/>
            <p:nvPr/>
          </p:nvSpPr>
          <p:spPr>
            <a:xfrm>
              <a:off x="0" y="0"/>
              <a:ext cx="6392388" cy="285259"/>
            </a:xfrm>
            <a:custGeom>
              <a:avLst/>
              <a:gdLst/>
              <a:ahLst/>
              <a:cxnLst/>
              <a:rect l="l" t="t" r="r" b="b"/>
              <a:pathLst>
                <a:path w="6392388" h="285259">
                  <a:moveTo>
                    <a:pt x="12121" y="0"/>
                  </a:moveTo>
                  <a:lnTo>
                    <a:pt x="6380267" y="0"/>
                  </a:lnTo>
                  <a:cubicBezTo>
                    <a:pt x="6383481" y="0"/>
                    <a:pt x="6386564" y="1277"/>
                    <a:pt x="6388838" y="3550"/>
                  </a:cubicBezTo>
                  <a:cubicBezTo>
                    <a:pt x="6391111" y="5823"/>
                    <a:pt x="6392388" y="8906"/>
                    <a:pt x="6392388" y="12121"/>
                  </a:cubicBezTo>
                  <a:lnTo>
                    <a:pt x="6392388" y="273138"/>
                  </a:lnTo>
                  <a:cubicBezTo>
                    <a:pt x="6392388" y="279832"/>
                    <a:pt x="6386961" y="285259"/>
                    <a:pt x="6380267" y="285259"/>
                  </a:cubicBezTo>
                  <a:lnTo>
                    <a:pt x="12121" y="285259"/>
                  </a:lnTo>
                  <a:cubicBezTo>
                    <a:pt x="8906" y="285259"/>
                    <a:pt x="5823" y="283982"/>
                    <a:pt x="3550" y="281709"/>
                  </a:cubicBezTo>
                  <a:cubicBezTo>
                    <a:pt x="1277" y="279436"/>
                    <a:pt x="0" y="276353"/>
                    <a:pt x="0" y="273138"/>
                  </a:cubicBezTo>
                  <a:lnTo>
                    <a:pt x="0" y="12121"/>
                  </a:lnTo>
                  <a:cubicBezTo>
                    <a:pt x="0" y="5427"/>
                    <a:pt x="5427" y="0"/>
                    <a:pt x="12121" y="0"/>
                  </a:cubicBezTo>
                  <a:close/>
                </a:path>
              </a:pathLst>
            </a:custGeom>
            <a:solidFill>
              <a:srgbClr val="40C4DC"/>
            </a:solidFill>
          </p:spPr>
        </p:sp>
        <p:sp>
          <p:nvSpPr>
            <p:cNvPr id="14" name="TextBox 4">
              <a:extLst>
                <a:ext uri="{FF2B5EF4-FFF2-40B4-BE49-F238E27FC236}">
                  <a16:creationId xmlns:a16="http://schemas.microsoft.com/office/drawing/2014/main" id="{6A487E37-47EE-EE0A-12EF-226355070379}"/>
                </a:ext>
              </a:extLst>
            </p:cNvPr>
            <p:cNvSpPr txBox="1"/>
            <p:nvPr/>
          </p:nvSpPr>
          <p:spPr>
            <a:xfrm>
              <a:off x="0" y="-38100"/>
              <a:ext cx="6392388" cy="323359"/>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2">
            <a:extLst>
              <a:ext uri="{FF2B5EF4-FFF2-40B4-BE49-F238E27FC236}">
                <a16:creationId xmlns:a16="http://schemas.microsoft.com/office/drawing/2014/main" id="{7F60043D-8746-7ABB-D7B9-E2A9FD02C720}"/>
              </a:ext>
            </a:extLst>
          </p:cNvPr>
          <p:cNvGrpSpPr/>
          <p:nvPr/>
        </p:nvGrpSpPr>
        <p:grpSpPr>
          <a:xfrm>
            <a:off x="30480" y="9105900"/>
            <a:ext cx="18257520" cy="1371600"/>
            <a:chOff x="0" y="0"/>
            <a:chExt cx="27806302" cy="3188932"/>
          </a:xfrm>
        </p:grpSpPr>
        <p:sp>
          <p:nvSpPr>
            <p:cNvPr id="16" name="Freeform 3">
              <a:extLst>
                <a:ext uri="{FF2B5EF4-FFF2-40B4-BE49-F238E27FC236}">
                  <a16:creationId xmlns:a16="http://schemas.microsoft.com/office/drawing/2014/main" id="{901A343A-4DC6-5B88-5BA8-B0FB7868B0E5}"/>
                </a:ext>
              </a:extLst>
            </p:cNvPr>
            <p:cNvSpPr/>
            <p:nvPr/>
          </p:nvSpPr>
          <p:spPr>
            <a:xfrm>
              <a:off x="0" y="0"/>
              <a:ext cx="6961101" cy="3188932"/>
            </a:xfrm>
            <a:custGeom>
              <a:avLst/>
              <a:gdLst/>
              <a:ahLst/>
              <a:cxnLst/>
              <a:rect l="l" t="t" r="r" b="b"/>
              <a:pathLst>
                <a:path w="6961101" h="3188932">
                  <a:moveTo>
                    <a:pt x="0" y="0"/>
                  </a:moveTo>
                  <a:lnTo>
                    <a:pt x="6961101" y="0"/>
                  </a:lnTo>
                  <a:lnTo>
                    <a:pt x="6961101" y="3188932"/>
                  </a:lnTo>
                  <a:lnTo>
                    <a:pt x="0" y="3188932"/>
                  </a:lnTo>
                  <a:lnTo>
                    <a:pt x="0" y="0"/>
                  </a:lnTo>
                  <a:close/>
                </a:path>
              </a:pathLst>
            </a:custGeom>
            <a:blipFill>
              <a:blip r:embed="rId3"/>
              <a:stretch>
                <a:fillRect t="-189246" b="-19289"/>
              </a:stretch>
            </a:blipFill>
          </p:spPr>
        </p:sp>
        <p:sp>
          <p:nvSpPr>
            <p:cNvPr id="17" name="Freeform 4">
              <a:extLst>
                <a:ext uri="{FF2B5EF4-FFF2-40B4-BE49-F238E27FC236}">
                  <a16:creationId xmlns:a16="http://schemas.microsoft.com/office/drawing/2014/main" id="{091F7F6F-D871-9EDB-E7F4-CD4AB0CD6B3B}"/>
                </a:ext>
              </a:extLst>
            </p:cNvPr>
            <p:cNvSpPr/>
            <p:nvPr/>
          </p:nvSpPr>
          <p:spPr>
            <a:xfrm flipH="1">
              <a:off x="6948401" y="0"/>
              <a:ext cx="6961101" cy="3188932"/>
            </a:xfrm>
            <a:custGeom>
              <a:avLst/>
              <a:gdLst/>
              <a:ahLst/>
              <a:cxnLst/>
              <a:rect l="l" t="t" r="r" b="b"/>
              <a:pathLst>
                <a:path w="6961101" h="3188932">
                  <a:moveTo>
                    <a:pt x="6961100" y="0"/>
                  </a:moveTo>
                  <a:lnTo>
                    <a:pt x="0" y="0"/>
                  </a:lnTo>
                  <a:lnTo>
                    <a:pt x="0" y="3188932"/>
                  </a:lnTo>
                  <a:lnTo>
                    <a:pt x="6961100" y="3188932"/>
                  </a:lnTo>
                  <a:lnTo>
                    <a:pt x="6961100" y="0"/>
                  </a:lnTo>
                  <a:close/>
                </a:path>
              </a:pathLst>
            </a:custGeom>
            <a:blipFill>
              <a:blip r:embed="rId3"/>
              <a:stretch>
                <a:fillRect t="-189246" b="-19289"/>
              </a:stretch>
            </a:blipFill>
          </p:spPr>
        </p:sp>
        <p:sp>
          <p:nvSpPr>
            <p:cNvPr id="18" name="Freeform 5">
              <a:extLst>
                <a:ext uri="{FF2B5EF4-FFF2-40B4-BE49-F238E27FC236}">
                  <a16:creationId xmlns:a16="http://schemas.microsoft.com/office/drawing/2014/main" id="{0486BBBE-6B9B-BB4C-EB8B-77AAB8BFAE0D}"/>
                </a:ext>
              </a:extLst>
            </p:cNvPr>
            <p:cNvSpPr/>
            <p:nvPr/>
          </p:nvSpPr>
          <p:spPr>
            <a:xfrm>
              <a:off x="13896801" y="0"/>
              <a:ext cx="6961101" cy="3188932"/>
            </a:xfrm>
            <a:custGeom>
              <a:avLst/>
              <a:gdLst/>
              <a:ahLst/>
              <a:cxnLst/>
              <a:rect l="l" t="t" r="r" b="b"/>
              <a:pathLst>
                <a:path w="6961101" h="3188932">
                  <a:moveTo>
                    <a:pt x="0" y="0"/>
                  </a:moveTo>
                  <a:lnTo>
                    <a:pt x="6961101" y="0"/>
                  </a:lnTo>
                  <a:lnTo>
                    <a:pt x="6961101" y="3188932"/>
                  </a:lnTo>
                  <a:lnTo>
                    <a:pt x="0" y="3188932"/>
                  </a:lnTo>
                  <a:lnTo>
                    <a:pt x="0" y="0"/>
                  </a:lnTo>
                  <a:close/>
                </a:path>
              </a:pathLst>
            </a:custGeom>
            <a:blipFill>
              <a:blip r:embed="rId3"/>
              <a:stretch>
                <a:fillRect t="-189246" b="-19289"/>
              </a:stretch>
            </a:blipFill>
          </p:spPr>
        </p:sp>
        <p:sp>
          <p:nvSpPr>
            <p:cNvPr id="19" name="Freeform 6">
              <a:extLst>
                <a:ext uri="{FF2B5EF4-FFF2-40B4-BE49-F238E27FC236}">
                  <a16:creationId xmlns:a16="http://schemas.microsoft.com/office/drawing/2014/main" id="{162B3A20-CD94-8E8D-8DD0-4C9DD7DB655D}"/>
                </a:ext>
              </a:extLst>
            </p:cNvPr>
            <p:cNvSpPr/>
            <p:nvPr/>
          </p:nvSpPr>
          <p:spPr>
            <a:xfrm flipH="1">
              <a:off x="20845202" y="0"/>
              <a:ext cx="6961101" cy="3188932"/>
            </a:xfrm>
            <a:custGeom>
              <a:avLst/>
              <a:gdLst/>
              <a:ahLst/>
              <a:cxnLst/>
              <a:rect l="l" t="t" r="r" b="b"/>
              <a:pathLst>
                <a:path w="6961101" h="3188932">
                  <a:moveTo>
                    <a:pt x="6961100" y="0"/>
                  </a:moveTo>
                  <a:lnTo>
                    <a:pt x="0" y="0"/>
                  </a:lnTo>
                  <a:lnTo>
                    <a:pt x="0" y="3188932"/>
                  </a:lnTo>
                  <a:lnTo>
                    <a:pt x="6961100" y="3188932"/>
                  </a:lnTo>
                  <a:lnTo>
                    <a:pt x="6961100" y="0"/>
                  </a:lnTo>
                  <a:close/>
                </a:path>
              </a:pathLst>
            </a:custGeom>
            <a:blipFill>
              <a:blip r:embed="rId3"/>
              <a:stretch>
                <a:fillRect t="-189246" b="-19289"/>
              </a:stretch>
            </a:blipFill>
          </p:spPr>
        </p:sp>
      </p:grpSp>
      <p:pic>
        <p:nvPicPr>
          <p:cNvPr id="20" name="Picture 2" descr="https://www.ifs.edu.br/comunicacao/images/Imagens/Marcas/IFS_puro/Marca_IFS_vertical-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144175" y="7962900"/>
            <a:ext cx="981664" cy="12066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3F7F8"/>
        </a:solidFill>
        <a:effectLst/>
      </p:bgPr>
    </p:bg>
    <p:spTree>
      <p:nvGrpSpPr>
        <p:cNvPr id="1" name=""/>
        <p:cNvGrpSpPr/>
        <p:nvPr/>
      </p:nvGrpSpPr>
      <p:grpSpPr>
        <a:xfrm>
          <a:off x="0" y="0"/>
          <a:ext cx="0" cy="0"/>
          <a:chOff x="0" y="0"/>
          <a:chExt cx="0" cy="0"/>
        </a:xfrm>
      </p:grpSpPr>
      <p:sp>
        <p:nvSpPr>
          <p:cNvPr id="5" name="Freeform 5"/>
          <p:cNvSpPr/>
          <p:nvPr/>
        </p:nvSpPr>
        <p:spPr>
          <a:xfrm>
            <a:off x="14765180" y="708311"/>
            <a:ext cx="3052837" cy="950196"/>
          </a:xfrm>
          <a:custGeom>
            <a:avLst/>
            <a:gdLst/>
            <a:ahLst/>
            <a:cxnLst/>
            <a:rect l="l" t="t" r="r" b="b"/>
            <a:pathLst>
              <a:path w="3052837" h="950196">
                <a:moveTo>
                  <a:pt x="0" y="0"/>
                </a:moveTo>
                <a:lnTo>
                  <a:pt x="3052838" y="0"/>
                </a:lnTo>
                <a:lnTo>
                  <a:pt x="3052838" y="950195"/>
                </a:lnTo>
                <a:lnTo>
                  <a:pt x="0" y="950195"/>
                </a:lnTo>
                <a:lnTo>
                  <a:pt x="0" y="0"/>
                </a:lnTo>
                <a:close/>
              </a:path>
            </a:pathLst>
          </a:custGeom>
          <a:blipFill>
            <a:blip r:embed="rId2"/>
            <a:stretch>
              <a:fillRect/>
            </a:stretch>
          </a:blipFill>
        </p:spPr>
      </p:sp>
      <p:grpSp>
        <p:nvGrpSpPr>
          <p:cNvPr id="6" name="Group 6"/>
          <p:cNvGrpSpPr/>
          <p:nvPr/>
        </p:nvGrpSpPr>
        <p:grpSpPr>
          <a:xfrm>
            <a:off x="469983" y="990600"/>
            <a:ext cx="8799862" cy="908758"/>
            <a:chOff x="0" y="0"/>
            <a:chExt cx="3613595" cy="239344"/>
          </a:xfrm>
        </p:grpSpPr>
        <p:sp>
          <p:nvSpPr>
            <p:cNvPr id="7" name="Freeform 7"/>
            <p:cNvSpPr/>
            <p:nvPr/>
          </p:nvSpPr>
          <p:spPr>
            <a:xfrm>
              <a:off x="0" y="0"/>
              <a:ext cx="3613595" cy="239344"/>
            </a:xfrm>
            <a:custGeom>
              <a:avLst/>
              <a:gdLst/>
              <a:ahLst/>
              <a:cxnLst/>
              <a:rect l="l" t="t" r="r" b="b"/>
              <a:pathLst>
                <a:path w="3613595" h="239344">
                  <a:moveTo>
                    <a:pt x="56426" y="0"/>
                  </a:moveTo>
                  <a:lnTo>
                    <a:pt x="3557168" y="0"/>
                  </a:lnTo>
                  <a:cubicBezTo>
                    <a:pt x="3588332" y="0"/>
                    <a:pt x="3613595" y="25263"/>
                    <a:pt x="3613595" y="56426"/>
                  </a:cubicBezTo>
                  <a:lnTo>
                    <a:pt x="3613595" y="182917"/>
                  </a:lnTo>
                  <a:cubicBezTo>
                    <a:pt x="3613595" y="214081"/>
                    <a:pt x="3588332" y="239344"/>
                    <a:pt x="3557168" y="239344"/>
                  </a:cubicBezTo>
                  <a:lnTo>
                    <a:pt x="56426" y="239344"/>
                  </a:lnTo>
                  <a:cubicBezTo>
                    <a:pt x="25263" y="239344"/>
                    <a:pt x="0" y="214081"/>
                    <a:pt x="0" y="182917"/>
                  </a:cubicBezTo>
                  <a:lnTo>
                    <a:pt x="0" y="56426"/>
                  </a:lnTo>
                  <a:cubicBezTo>
                    <a:pt x="0" y="25263"/>
                    <a:pt x="25263" y="0"/>
                    <a:pt x="56426" y="0"/>
                  </a:cubicBezTo>
                  <a:close/>
                </a:path>
              </a:pathLst>
            </a:custGeom>
            <a:solidFill>
              <a:srgbClr val="F06500"/>
            </a:solidFill>
          </p:spPr>
        </p:sp>
        <p:sp>
          <p:nvSpPr>
            <p:cNvPr id="8" name="TextBox 8"/>
            <p:cNvSpPr txBox="1"/>
            <p:nvPr/>
          </p:nvSpPr>
          <p:spPr>
            <a:xfrm>
              <a:off x="0" y="-38100"/>
              <a:ext cx="3613595" cy="277444"/>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952500" y="933450"/>
            <a:ext cx="11984367" cy="1811017"/>
          </a:xfrm>
          <a:prstGeom prst="rect">
            <a:avLst/>
          </a:prstGeom>
        </p:spPr>
        <p:txBody>
          <a:bodyPr lIns="0" tIns="0" rIns="0" bIns="0" rtlCol="0" anchor="t">
            <a:spAutoFit/>
          </a:bodyPr>
          <a:lstStyle/>
          <a:p>
            <a:pPr algn="l">
              <a:lnSpc>
                <a:spcPts val="7280"/>
              </a:lnSpc>
            </a:pPr>
            <a:r>
              <a:rPr lang="en-US" sz="5200" b="1">
                <a:solidFill>
                  <a:srgbClr val="FFFFFF"/>
                </a:solidFill>
                <a:latin typeface="Open Sans Bold"/>
                <a:ea typeface="Open Sans Bold"/>
                <a:cs typeface="Open Sans Bold"/>
                <a:sym typeface="Open Sans Bold"/>
              </a:rPr>
              <a:t>Resultados e discussão</a:t>
            </a:r>
          </a:p>
          <a:p>
            <a:pPr algn="l">
              <a:lnSpc>
                <a:spcPts val="7280"/>
              </a:lnSpc>
            </a:pPr>
            <a:endParaRPr lang="en-US" sz="5200" b="1">
              <a:solidFill>
                <a:srgbClr val="FFFFFF"/>
              </a:solidFill>
              <a:latin typeface="Open Sans Bold"/>
              <a:ea typeface="Open Sans Bold"/>
              <a:cs typeface="Open Sans Bold"/>
              <a:sym typeface="Open Sans Bold"/>
            </a:endParaRPr>
          </a:p>
        </p:txBody>
      </p:sp>
      <p:sp>
        <p:nvSpPr>
          <p:cNvPr id="10" name="TextBox 10"/>
          <p:cNvSpPr txBox="1"/>
          <p:nvPr/>
        </p:nvSpPr>
        <p:spPr>
          <a:xfrm>
            <a:off x="4105201" y="6978841"/>
            <a:ext cx="10077599" cy="580390"/>
          </a:xfrm>
          <a:prstGeom prst="rect">
            <a:avLst/>
          </a:prstGeom>
        </p:spPr>
        <p:txBody>
          <a:bodyPr lIns="0" tIns="0" rIns="0" bIns="0" rtlCol="0" anchor="t">
            <a:spAutoFit/>
          </a:bodyPr>
          <a:lstStyle/>
          <a:p>
            <a:pPr algn="ctr">
              <a:lnSpc>
                <a:spcPts val="4759"/>
              </a:lnSpc>
            </a:pPr>
            <a:r>
              <a:rPr lang="en-US" sz="3399">
                <a:solidFill>
                  <a:srgbClr val="FFFFFF"/>
                </a:solidFill>
                <a:latin typeface="Open Sans"/>
                <a:ea typeface="Open Sans"/>
                <a:cs typeface="Open Sans"/>
                <a:sym typeface="Open Sans"/>
              </a:rPr>
              <a:t>Autores</a:t>
            </a:r>
          </a:p>
        </p:txBody>
      </p:sp>
      <p:sp>
        <p:nvSpPr>
          <p:cNvPr id="11" name="TextBox 11"/>
          <p:cNvSpPr txBox="1"/>
          <p:nvPr/>
        </p:nvSpPr>
        <p:spPr>
          <a:xfrm>
            <a:off x="1028700" y="2271665"/>
            <a:ext cx="16230600" cy="3580765"/>
          </a:xfrm>
          <a:prstGeom prst="rect">
            <a:avLst/>
          </a:prstGeom>
        </p:spPr>
        <p:txBody>
          <a:bodyPr lIns="0" tIns="0" rIns="0" bIns="0" rtlCol="0" anchor="t">
            <a:spAutoFit/>
          </a:bodyPr>
          <a:lstStyle/>
          <a:p>
            <a:pPr algn="l">
              <a:lnSpc>
                <a:spcPts val="4759"/>
              </a:lnSpc>
            </a:pPr>
            <a:r>
              <a:rPr lang="en-US" sz="3399">
                <a:solidFill>
                  <a:srgbClr val="113251"/>
                </a:solidFill>
                <a:latin typeface="Open Sans"/>
                <a:ea typeface="Open Sans"/>
                <a:cs typeface="Open Sans"/>
                <a:sym typeface="Open Sans"/>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grpSp>
        <p:nvGrpSpPr>
          <p:cNvPr id="12" name="Group 2">
            <a:extLst>
              <a:ext uri="{FF2B5EF4-FFF2-40B4-BE49-F238E27FC236}">
                <a16:creationId xmlns:a16="http://schemas.microsoft.com/office/drawing/2014/main" id="{C11076B0-787A-FE20-B66E-C8CF69094D47}"/>
              </a:ext>
            </a:extLst>
          </p:cNvPr>
          <p:cNvGrpSpPr/>
          <p:nvPr/>
        </p:nvGrpSpPr>
        <p:grpSpPr>
          <a:xfrm>
            <a:off x="0" y="-638268"/>
            <a:ext cx="18288000" cy="930867"/>
            <a:chOff x="0" y="0"/>
            <a:chExt cx="6392388" cy="285259"/>
          </a:xfrm>
        </p:grpSpPr>
        <p:sp>
          <p:nvSpPr>
            <p:cNvPr id="13" name="Freeform 3">
              <a:extLst>
                <a:ext uri="{FF2B5EF4-FFF2-40B4-BE49-F238E27FC236}">
                  <a16:creationId xmlns:a16="http://schemas.microsoft.com/office/drawing/2014/main" id="{C1C8D810-552A-474E-9338-D2E7D71F7FC0}"/>
                </a:ext>
              </a:extLst>
            </p:cNvPr>
            <p:cNvSpPr/>
            <p:nvPr/>
          </p:nvSpPr>
          <p:spPr>
            <a:xfrm>
              <a:off x="0" y="0"/>
              <a:ext cx="6392388" cy="285259"/>
            </a:xfrm>
            <a:custGeom>
              <a:avLst/>
              <a:gdLst/>
              <a:ahLst/>
              <a:cxnLst/>
              <a:rect l="l" t="t" r="r" b="b"/>
              <a:pathLst>
                <a:path w="6392388" h="285259">
                  <a:moveTo>
                    <a:pt x="12121" y="0"/>
                  </a:moveTo>
                  <a:lnTo>
                    <a:pt x="6380267" y="0"/>
                  </a:lnTo>
                  <a:cubicBezTo>
                    <a:pt x="6383481" y="0"/>
                    <a:pt x="6386564" y="1277"/>
                    <a:pt x="6388838" y="3550"/>
                  </a:cubicBezTo>
                  <a:cubicBezTo>
                    <a:pt x="6391111" y="5823"/>
                    <a:pt x="6392388" y="8906"/>
                    <a:pt x="6392388" y="12121"/>
                  </a:cubicBezTo>
                  <a:lnTo>
                    <a:pt x="6392388" y="273138"/>
                  </a:lnTo>
                  <a:cubicBezTo>
                    <a:pt x="6392388" y="279832"/>
                    <a:pt x="6386961" y="285259"/>
                    <a:pt x="6380267" y="285259"/>
                  </a:cubicBezTo>
                  <a:lnTo>
                    <a:pt x="12121" y="285259"/>
                  </a:lnTo>
                  <a:cubicBezTo>
                    <a:pt x="8906" y="285259"/>
                    <a:pt x="5823" y="283982"/>
                    <a:pt x="3550" y="281709"/>
                  </a:cubicBezTo>
                  <a:cubicBezTo>
                    <a:pt x="1277" y="279436"/>
                    <a:pt x="0" y="276353"/>
                    <a:pt x="0" y="273138"/>
                  </a:cubicBezTo>
                  <a:lnTo>
                    <a:pt x="0" y="12121"/>
                  </a:lnTo>
                  <a:cubicBezTo>
                    <a:pt x="0" y="5427"/>
                    <a:pt x="5427" y="0"/>
                    <a:pt x="12121" y="0"/>
                  </a:cubicBezTo>
                  <a:close/>
                </a:path>
              </a:pathLst>
            </a:custGeom>
            <a:solidFill>
              <a:srgbClr val="40C4DC"/>
            </a:solidFill>
          </p:spPr>
        </p:sp>
        <p:sp>
          <p:nvSpPr>
            <p:cNvPr id="14" name="TextBox 4">
              <a:extLst>
                <a:ext uri="{FF2B5EF4-FFF2-40B4-BE49-F238E27FC236}">
                  <a16:creationId xmlns:a16="http://schemas.microsoft.com/office/drawing/2014/main" id="{1F883B94-9ABA-5CD3-AF6F-29589F76EDC9}"/>
                </a:ext>
              </a:extLst>
            </p:cNvPr>
            <p:cNvSpPr txBox="1"/>
            <p:nvPr/>
          </p:nvSpPr>
          <p:spPr>
            <a:xfrm>
              <a:off x="0" y="-38100"/>
              <a:ext cx="6392388" cy="323359"/>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2">
            <a:extLst>
              <a:ext uri="{FF2B5EF4-FFF2-40B4-BE49-F238E27FC236}">
                <a16:creationId xmlns:a16="http://schemas.microsoft.com/office/drawing/2014/main" id="{48F16424-D7CF-28E1-4877-AD24BF2C8AC3}"/>
              </a:ext>
            </a:extLst>
          </p:cNvPr>
          <p:cNvGrpSpPr/>
          <p:nvPr/>
        </p:nvGrpSpPr>
        <p:grpSpPr>
          <a:xfrm>
            <a:off x="30480" y="9105900"/>
            <a:ext cx="18257520" cy="1371600"/>
            <a:chOff x="0" y="0"/>
            <a:chExt cx="27806302" cy="3188932"/>
          </a:xfrm>
        </p:grpSpPr>
        <p:sp>
          <p:nvSpPr>
            <p:cNvPr id="16" name="Freeform 3">
              <a:extLst>
                <a:ext uri="{FF2B5EF4-FFF2-40B4-BE49-F238E27FC236}">
                  <a16:creationId xmlns:a16="http://schemas.microsoft.com/office/drawing/2014/main" id="{502532C4-F43B-84AD-E7EB-A258138A0F8A}"/>
                </a:ext>
              </a:extLst>
            </p:cNvPr>
            <p:cNvSpPr/>
            <p:nvPr/>
          </p:nvSpPr>
          <p:spPr>
            <a:xfrm>
              <a:off x="0" y="0"/>
              <a:ext cx="6961101" cy="3188932"/>
            </a:xfrm>
            <a:custGeom>
              <a:avLst/>
              <a:gdLst/>
              <a:ahLst/>
              <a:cxnLst/>
              <a:rect l="l" t="t" r="r" b="b"/>
              <a:pathLst>
                <a:path w="6961101" h="3188932">
                  <a:moveTo>
                    <a:pt x="0" y="0"/>
                  </a:moveTo>
                  <a:lnTo>
                    <a:pt x="6961101" y="0"/>
                  </a:lnTo>
                  <a:lnTo>
                    <a:pt x="6961101" y="3188932"/>
                  </a:lnTo>
                  <a:lnTo>
                    <a:pt x="0" y="3188932"/>
                  </a:lnTo>
                  <a:lnTo>
                    <a:pt x="0" y="0"/>
                  </a:lnTo>
                  <a:close/>
                </a:path>
              </a:pathLst>
            </a:custGeom>
            <a:blipFill>
              <a:blip r:embed="rId3"/>
              <a:stretch>
                <a:fillRect t="-189246" b="-19289"/>
              </a:stretch>
            </a:blipFill>
          </p:spPr>
        </p:sp>
        <p:sp>
          <p:nvSpPr>
            <p:cNvPr id="17" name="Freeform 4">
              <a:extLst>
                <a:ext uri="{FF2B5EF4-FFF2-40B4-BE49-F238E27FC236}">
                  <a16:creationId xmlns:a16="http://schemas.microsoft.com/office/drawing/2014/main" id="{A9DE9D51-BD89-8AED-A8BE-3EBE0FBB914A}"/>
                </a:ext>
              </a:extLst>
            </p:cNvPr>
            <p:cNvSpPr/>
            <p:nvPr/>
          </p:nvSpPr>
          <p:spPr>
            <a:xfrm flipH="1">
              <a:off x="6948401" y="0"/>
              <a:ext cx="6961101" cy="3188932"/>
            </a:xfrm>
            <a:custGeom>
              <a:avLst/>
              <a:gdLst/>
              <a:ahLst/>
              <a:cxnLst/>
              <a:rect l="l" t="t" r="r" b="b"/>
              <a:pathLst>
                <a:path w="6961101" h="3188932">
                  <a:moveTo>
                    <a:pt x="6961100" y="0"/>
                  </a:moveTo>
                  <a:lnTo>
                    <a:pt x="0" y="0"/>
                  </a:lnTo>
                  <a:lnTo>
                    <a:pt x="0" y="3188932"/>
                  </a:lnTo>
                  <a:lnTo>
                    <a:pt x="6961100" y="3188932"/>
                  </a:lnTo>
                  <a:lnTo>
                    <a:pt x="6961100" y="0"/>
                  </a:lnTo>
                  <a:close/>
                </a:path>
              </a:pathLst>
            </a:custGeom>
            <a:blipFill>
              <a:blip r:embed="rId3"/>
              <a:stretch>
                <a:fillRect t="-189246" b="-19289"/>
              </a:stretch>
            </a:blipFill>
          </p:spPr>
        </p:sp>
        <p:sp>
          <p:nvSpPr>
            <p:cNvPr id="18" name="Freeform 5">
              <a:extLst>
                <a:ext uri="{FF2B5EF4-FFF2-40B4-BE49-F238E27FC236}">
                  <a16:creationId xmlns:a16="http://schemas.microsoft.com/office/drawing/2014/main" id="{A2E1BA8B-9042-94D1-C17C-6DB335CC5A73}"/>
                </a:ext>
              </a:extLst>
            </p:cNvPr>
            <p:cNvSpPr/>
            <p:nvPr/>
          </p:nvSpPr>
          <p:spPr>
            <a:xfrm>
              <a:off x="13896801" y="0"/>
              <a:ext cx="6961101" cy="3188932"/>
            </a:xfrm>
            <a:custGeom>
              <a:avLst/>
              <a:gdLst/>
              <a:ahLst/>
              <a:cxnLst/>
              <a:rect l="l" t="t" r="r" b="b"/>
              <a:pathLst>
                <a:path w="6961101" h="3188932">
                  <a:moveTo>
                    <a:pt x="0" y="0"/>
                  </a:moveTo>
                  <a:lnTo>
                    <a:pt x="6961101" y="0"/>
                  </a:lnTo>
                  <a:lnTo>
                    <a:pt x="6961101" y="3188932"/>
                  </a:lnTo>
                  <a:lnTo>
                    <a:pt x="0" y="3188932"/>
                  </a:lnTo>
                  <a:lnTo>
                    <a:pt x="0" y="0"/>
                  </a:lnTo>
                  <a:close/>
                </a:path>
              </a:pathLst>
            </a:custGeom>
            <a:blipFill>
              <a:blip r:embed="rId3"/>
              <a:stretch>
                <a:fillRect t="-189246" b="-19289"/>
              </a:stretch>
            </a:blipFill>
          </p:spPr>
        </p:sp>
        <p:sp>
          <p:nvSpPr>
            <p:cNvPr id="19" name="Freeform 6">
              <a:extLst>
                <a:ext uri="{FF2B5EF4-FFF2-40B4-BE49-F238E27FC236}">
                  <a16:creationId xmlns:a16="http://schemas.microsoft.com/office/drawing/2014/main" id="{92DB8A94-7E96-F2D0-3CD2-7C2B4C718DCD}"/>
                </a:ext>
              </a:extLst>
            </p:cNvPr>
            <p:cNvSpPr/>
            <p:nvPr/>
          </p:nvSpPr>
          <p:spPr>
            <a:xfrm flipH="1">
              <a:off x="20845202" y="0"/>
              <a:ext cx="6961101" cy="3188932"/>
            </a:xfrm>
            <a:custGeom>
              <a:avLst/>
              <a:gdLst/>
              <a:ahLst/>
              <a:cxnLst/>
              <a:rect l="l" t="t" r="r" b="b"/>
              <a:pathLst>
                <a:path w="6961101" h="3188932">
                  <a:moveTo>
                    <a:pt x="6961100" y="0"/>
                  </a:moveTo>
                  <a:lnTo>
                    <a:pt x="0" y="0"/>
                  </a:lnTo>
                  <a:lnTo>
                    <a:pt x="0" y="3188932"/>
                  </a:lnTo>
                  <a:lnTo>
                    <a:pt x="6961100" y="3188932"/>
                  </a:lnTo>
                  <a:lnTo>
                    <a:pt x="6961100" y="0"/>
                  </a:lnTo>
                  <a:close/>
                </a:path>
              </a:pathLst>
            </a:custGeom>
            <a:blipFill>
              <a:blip r:embed="rId3"/>
              <a:stretch>
                <a:fillRect t="-189246" b="-19289"/>
              </a:stretch>
            </a:blipFill>
          </p:spPr>
        </p:sp>
      </p:grpSp>
      <p:pic>
        <p:nvPicPr>
          <p:cNvPr id="20" name="Picture 2" descr="https://www.ifs.edu.br/comunicacao/images/Imagens/Marcas/IFS_puro/Marca_IFS_vertical-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144175" y="7962900"/>
            <a:ext cx="981664" cy="12066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3F7F8"/>
        </a:solidFill>
        <a:effectLst/>
      </p:bgPr>
    </p:bg>
    <p:spTree>
      <p:nvGrpSpPr>
        <p:cNvPr id="1" name=""/>
        <p:cNvGrpSpPr/>
        <p:nvPr/>
      </p:nvGrpSpPr>
      <p:grpSpPr>
        <a:xfrm>
          <a:off x="0" y="0"/>
          <a:ext cx="0" cy="0"/>
          <a:chOff x="0" y="0"/>
          <a:chExt cx="0" cy="0"/>
        </a:xfrm>
      </p:grpSpPr>
      <p:sp>
        <p:nvSpPr>
          <p:cNvPr id="5" name="Freeform 5"/>
          <p:cNvSpPr/>
          <p:nvPr/>
        </p:nvSpPr>
        <p:spPr>
          <a:xfrm>
            <a:off x="14765180" y="708311"/>
            <a:ext cx="3052837" cy="950196"/>
          </a:xfrm>
          <a:custGeom>
            <a:avLst/>
            <a:gdLst/>
            <a:ahLst/>
            <a:cxnLst/>
            <a:rect l="l" t="t" r="r" b="b"/>
            <a:pathLst>
              <a:path w="3052837" h="950196">
                <a:moveTo>
                  <a:pt x="0" y="0"/>
                </a:moveTo>
                <a:lnTo>
                  <a:pt x="3052838" y="0"/>
                </a:lnTo>
                <a:lnTo>
                  <a:pt x="3052838" y="950195"/>
                </a:lnTo>
                <a:lnTo>
                  <a:pt x="0" y="950195"/>
                </a:lnTo>
                <a:lnTo>
                  <a:pt x="0" y="0"/>
                </a:lnTo>
                <a:close/>
              </a:path>
            </a:pathLst>
          </a:custGeom>
          <a:blipFill>
            <a:blip r:embed="rId2"/>
            <a:stretch>
              <a:fillRect/>
            </a:stretch>
          </a:blipFill>
        </p:spPr>
      </p:sp>
      <p:grpSp>
        <p:nvGrpSpPr>
          <p:cNvPr id="6" name="Group 6"/>
          <p:cNvGrpSpPr/>
          <p:nvPr/>
        </p:nvGrpSpPr>
        <p:grpSpPr>
          <a:xfrm>
            <a:off x="533400" y="990600"/>
            <a:ext cx="8115300" cy="908758"/>
            <a:chOff x="0" y="0"/>
            <a:chExt cx="3613595" cy="239344"/>
          </a:xfrm>
        </p:grpSpPr>
        <p:sp>
          <p:nvSpPr>
            <p:cNvPr id="7" name="Freeform 7"/>
            <p:cNvSpPr/>
            <p:nvPr/>
          </p:nvSpPr>
          <p:spPr>
            <a:xfrm>
              <a:off x="0" y="0"/>
              <a:ext cx="3613595" cy="239344"/>
            </a:xfrm>
            <a:custGeom>
              <a:avLst/>
              <a:gdLst/>
              <a:ahLst/>
              <a:cxnLst/>
              <a:rect l="l" t="t" r="r" b="b"/>
              <a:pathLst>
                <a:path w="3613595" h="239344">
                  <a:moveTo>
                    <a:pt x="56426" y="0"/>
                  </a:moveTo>
                  <a:lnTo>
                    <a:pt x="3557168" y="0"/>
                  </a:lnTo>
                  <a:cubicBezTo>
                    <a:pt x="3588332" y="0"/>
                    <a:pt x="3613595" y="25263"/>
                    <a:pt x="3613595" y="56426"/>
                  </a:cubicBezTo>
                  <a:lnTo>
                    <a:pt x="3613595" y="182917"/>
                  </a:lnTo>
                  <a:cubicBezTo>
                    <a:pt x="3613595" y="214081"/>
                    <a:pt x="3588332" y="239344"/>
                    <a:pt x="3557168" y="239344"/>
                  </a:cubicBezTo>
                  <a:lnTo>
                    <a:pt x="56426" y="239344"/>
                  </a:lnTo>
                  <a:cubicBezTo>
                    <a:pt x="25263" y="239344"/>
                    <a:pt x="0" y="214081"/>
                    <a:pt x="0" y="182917"/>
                  </a:cubicBezTo>
                  <a:lnTo>
                    <a:pt x="0" y="56426"/>
                  </a:lnTo>
                  <a:cubicBezTo>
                    <a:pt x="0" y="25263"/>
                    <a:pt x="25263" y="0"/>
                    <a:pt x="56426" y="0"/>
                  </a:cubicBezTo>
                  <a:close/>
                </a:path>
              </a:pathLst>
            </a:custGeom>
            <a:solidFill>
              <a:srgbClr val="F06500"/>
            </a:solidFill>
          </p:spPr>
        </p:sp>
        <p:sp>
          <p:nvSpPr>
            <p:cNvPr id="8" name="TextBox 8"/>
            <p:cNvSpPr txBox="1"/>
            <p:nvPr/>
          </p:nvSpPr>
          <p:spPr>
            <a:xfrm>
              <a:off x="0" y="-38100"/>
              <a:ext cx="3613595" cy="277444"/>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952500" y="933450"/>
            <a:ext cx="11984367" cy="1811017"/>
          </a:xfrm>
          <a:prstGeom prst="rect">
            <a:avLst/>
          </a:prstGeom>
        </p:spPr>
        <p:txBody>
          <a:bodyPr lIns="0" tIns="0" rIns="0" bIns="0" rtlCol="0" anchor="t">
            <a:spAutoFit/>
          </a:bodyPr>
          <a:lstStyle/>
          <a:p>
            <a:pPr algn="l">
              <a:lnSpc>
                <a:spcPts val="7280"/>
              </a:lnSpc>
            </a:pPr>
            <a:r>
              <a:rPr lang="en-US" sz="5200" b="1">
                <a:solidFill>
                  <a:srgbClr val="FFFFFF"/>
                </a:solidFill>
                <a:latin typeface="Open Sans Bold"/>
                <a:ea typeface="Open Sans Bold"/>
                <a:cs typeface="Open Sans Bold"/>
                <a:sym typeface="Open Sans Bold"/>
              </a:rPr>
              <a:t>Considerações Finais</a:t>
            </a:r>
          </a:p>
          <a:p>
            <a:pPr algn="l">
              <a:lnSpc>
                <a:spcPts val="7280"/>
              </a:lnSpc>
            </a:pPr>
            <a:endParaRPr lang="en-US" sz="5200" b="1">
              <a:solidFill>
                <a:srgbClr val="FFFFFF"/>
              </a:solidFill>
              <a:latin typeface="Open Sans Bold"/>
              <a:ea typeface="Open Sans Bold"/>
              <a:cs typeface="Open Sans Bold"/>
              <a:sym typeface="Open Sans Bold"/>
            </a:endParaRPr>
          </a:p>
        </p:txBody>
      </p:sp>
      <p:sp>
        <p:nvSpPr>
          <p:cNvPr id="10" name="TextBox 10"/>
          <p:cNvSpPr txBox="1"/>
          <p:nvPr/>
        </p:nvSpPr>
        <p:spPr>
          <a:xfrm>
            <a:off x="4105201" y="6978841"/>
            <a:ext cx="10077599" cy="580390"/>
          </a:xfrm>
          <a:prstGeom prst="rect">
            <a:avLst/>
          </a:prstGeom>
        </p:spPr>
        <p:txBody>
          <a:bodyPr lIns="0" tIns="0" rIns="0" bIns="0" rtlCol="0" anchor="t">
            <a:spAutoFit/>
          </a:bodyPr>
          <a:lstStyle/>
          <a:p>
            <a:pPr algn="ctr">
              <a:lnSpc>
                <a:spcPts val="4759"/>
              </a:lnSpc>
            </a:pPr>
            <a:r>
              <a:rPr lang="en-US" sz="3399">
                <a:solidFill>
                  <a:srgbClr val="FFFFFF"/>
                </a:solidFill>
                <a:latin typeface="Open Sans"/>
                <a:ea typeface="Open Sans"/>
                <a:cs typeface="Open Sans"/>
                <a:sym typeface="Open Sans"/>
              </a:rPr>
              <a:t>Autores</a:t>
            </a:r>
          </a:p>
        </p:txBody>
      </p:sp>
      <p:sp>
        <p:nvSpPr>
          <p:cNvPr id="11" name="TextBox 11"/>
          <p:cNvSpPr txBox="1"/>
          <p:nvPr/>
        </p:nvSpPr>
        <p:spPr>
          <a:xfrm>
            <a:off x="1028700" y="2271665"/>
            <a:ext cx="16230600" cy="3580765"/>
          </a:xfrm>
          <a:prstGeom prst="rect">
            <a:avLst/>
          </a:prstGeom>
        </p:spPr>
        <p:txBody>
          <a:bodyPr lIns="0" tIns="0" rIns="0" bIns="0" rtlCol="0" anchor="t">
            <a:spAutoFit/>
          </a:bodyPr>
          <a:lstStyle/>
          <a:p>
            <a:pPr algn="l">
              <a:lnSpc>
                <a:spcPts val="4759"/>
              </a:lnSpc>
            </a:pPr>
            <a:r>
              <a:rPr lang="en-US" sz="3399">
                <a:solidFill>
                  <a:srgbClr val="113251"/>
                </a:solidFill>
                <a:latin typeface="Open Sans"/>
                <a:ea typeface="Open Sans"/>
                <a:cs typeface="Open Sans"/>
                <a:sym typeface="Open Sans"/>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grpSp>
        <p:nvGrpSpPr>
          <p:cNvPr id="12" name="Group 2">
            <a:extLst>
              <a:ext uri="{FF2B5EF4-FFF2-40B4-BE49-F238E27FC236}">
                <a16:creationId xmlns:a16="http://schemas.microsoft.com/office/drawing/2014/main" id="{430F1C83-C2F5-70AF-89E5-EE945CE482E5}"/>
              </a:ext>
            </a:extLst>
          </p:cNvPr>
          <p:cNvGrpSpPr/>
          <p:nvPr/>
        </p:nvGrpSpPr>
        <p:grpSpPr>
          <a:xfrm>
            <a:off x="0" y="-638268"/>
            <a:ext cx="18288000" cy="930867"/>
            <a:chOff x="0" y="0"/>
            <a:chExt cx="6392388" cy="285259"/>
          </a:xfrm>
        </p:grpSpPr>
        <p:sp>
          <p:nvSpPr>
            <p:cNvPr id="13" name="Freeform 3">
              <a:extLst>
                <a:ext uri="{FF2B5EF4-FFF2-40B4-BE49-F238E27FC236}">
                  <a16:creationId xmlns:a16="http://schemas.microsoft.com/office/drawing/2014/main" id="{56B325CD-40F0-605E-B4E1-11BD829944E9}"/>
                </a:ext>
              </a:extLst>
            </p:cNvPr>
            <p:cNvSpPr/>
            <p:nvPr/>
          </p:nvSpPr>
          <p:spPr>
            <a:xfrm>
              <a:off x="0" y="0"/>
              <a:ext cx="6392388" cy="285259"/>
            </a:xfrm>
            <a:custGeom>
              <a:avLst/>
              <a:gdLst/>
              <a:ahLst/>
              <a:cxnLst/>
              <a:rect l="l" t="t" r="r" b="b"/>
              <a:pathLst>
                <a:path w="6392388" h="285259">
                  <a:moveTo>
                    <a:pt x="12121" y="0"/>
                  </a:moveTo>
                  <a:lnTo>
                    <a:pt x="6380267" y="0"/>
                  </a:lnTo>
                  <a:cubicBezTo>
                    <a:pt x="6383481" y="0"/>
                    <a:pt x="6386564" y="1277"/>
                    <a:pt x="6388838" y="3550"/>
                  </a:cubicBezTo>
                  <a:cubicBezTo>
                    <a:pt x="6391111" y="5823"/>
                    <a:pt x="6392388" y="8906"/>
                    <a:pt x="6392388" y="12121"/>
                  </a:cubicBezTo>
                  <a:lnTo>
                    <a:pt x="6392388" y="273138"/>
                  </a:lnTo>
                  <a:cubicBezTo>
                    <a:pt x="6392388" y="279832"/>
                    <a:pt x="6386961" y="285259"/>
                    <a:pt x="6380267" y="285259"/>
                  </a:cubicBezTo>
                  <a:lnTo>
                    <a:pt x="12121" y="285259"/>
                  </a:lnTo>
                  <a:cubicBezTo>
                    <a:pt x="8906" y="285259"/>
                    <a:pt x="5823" y="283982"/>
                    <a:pt x="3550" y="281709"/>
                  </a:cubicBezTo>
                  <a:cubicBezTo>
                    <a:pt x="1277" y="279436"/>
                    <a:pt x="0" y="276353"/>
                    <a:pt x="0" y="273138"/>
                  </a:cubicBezTo>
                  <a:lnTo>
                    <a:pt x="0" y="12121"/>
                  </a:lnTo>
                  <a:cubicBezTo>
                    <a:pt x="0" y="5427"/>
                    <a:pt x="5427" y="0"/>
                    <a:pt x="12121" y="0"/>
                  </a:cubicBezTo>
                  <a:close/>
                </a:path>
              </a:pathLst>
            </a:custGeom>
            <a:solidFill>
              <a:srgbClr val="40C4DC"/>
            </a:solidFill>
          </p:spPr>
        </p:sp>
        <p:sp>
          <p:nvSpPr>
            <p:cNvPr id="14" name="TextBox 4">
              <a:extLst>
                <a:ext uri="{FF2B5EF4-FFF2-40B4-BE49-F238E27FC236}">
                  <a16:creationId xmlns:a16="http://schemas.microsoft.com/office/drawing/2014/main" id="{20E424FB-8A84-F795-08FB-30E09EDAE1AD}"/>
                </a:ext>
              </a:extLst>
            </p:cNvPr>
            <p:cNvSpPr txBox="1"/>
            <p:nvPr/>
          </p:nvSpPr>
          <p:spPr>
            <a:xfrm>
              <a:off x="0" y="-38100"/>
              <a:ext cx="6392388" cy="323359"/>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2">
            <a:extLst>
              <a:ext uri="{FF2B5EF4-FFF2-40B4-BE49-F238E27FC236}">
                <a16:creationId xmlns:a16="http://schemas.microsoft.com/office/drawing/2014/main" id="{CEF0BBA7-A5AF-850A-C621-58444911E6C3}"/>
              </a:ext>
            </a:extLst>
          </p:cNvPr>
          <p:cNvGrpSpPr/>
          <p:nvPr/>
        </p:nvGrpSpPr>
        <p:grpSpPr>
          <a:xfrm>
            <a:off x="30480" y="9105900"/>
            <a:ext cx="18257520" cy="1371600"/>
            <a:chOff x="0" y="0"/>
            <a:chExt cx="27806302" cy="3188932"/>
          </a:xfrm>
        </p:grpSpPr>
        <p:sp>
          <p:nvSpPr>
            <p:cNvPr id="16" name="Freeform 3">
              <a:extLst>
                <a:ext uri="{FF2B5EF4-FFF2-40B4-BE49-F238E27FC236}">
                  <a16:creationId xmlns:a16="http://schemas.microsoft.com/office/drawing/2014/main" id="{BE24AB14-12C7-7A93-A2A5-BA17D44CCE13}"/>
                </a:ext>
              </a:extLst>
            </p:cNvPr>
            <p:cNvSpPr/>
            <p:nvPr/>
          </p:nvSpPr>
          <p:spPr>
            <a:xfrm>
              <a:off x="0" y="0"/>
              <a:ext cx="6961101" cy="3188932"/>
            </a:xfrm>
            <a:custGeom>
              <a:avLst/>
              <a:gdLst/>
              <a:ahLst/>
              <a:cxnLst/>
              <a:rect l="l" t="t" r="r" b="b"/>
              <a:pathLst>
                <a:path w="6961101" h="3188932">
                  <a:moveTo>
                    <a:pt x="0" y="0"/>
                  </a:moveTo>
                  <a:lnTo>
                    <a:pt x="6961101" y="0"/>
                  </a:lnTo>
                  <a:lnTo>
                    <a:pt x="6961101" y="3188932"/>
                  </a:lnTo>
                  <a:lnTo>
                    <a:pt x="0" y="3188932"/>
                  </a:lnTo>
                  <a:lnTo>
                    <a:pt x="0" y="0"/>
                  </a:lnTo>
                  <a:close/>
                </a:path>
              </a:pathLst>
            </a:custGeom>
            <a:blipFill>
              <a:blip r:embed="rId3"/>
              <a:stretch>
                <a:fillRect t="-189246" b="-19289"/>
              </a:stretch>
            </a:blipFill>
          </p:spPr>
        </p:sp>
        <p:sp>
          <p:nvSpPr>
            <p:cNvPr id="17" name="Freeform 4">
              <a:extLst>
                <a:ext uri="{FF2B5EF4-FFF2-40B4-BE49-F238E27FC236}">
                  <a16:creationId xmlns:a16="http://schemas.microsoft.com/office/drawing/2014/main" id="{A28A904E-716D-190E-0AA5-5FCF57947396}"/>
                </a:ext>
              </a:extLst>
            </p:cNvPr>
            <p:cNvSpPr/>
            <p:nvPr/>
          </p:nvSpPr>
          <p:spPr>
            <a:xfrm flipH="1">
              <a:off x="6948401" y="0"/>
              <a:ext cx="6961101" cy="3188932"/>
            </a:xfrm>
            <a:custGeom>
              <a:avLst/>
              <a:gdLst/>
              <a:ahLst/>
              <a:cxnLst/>
              <a:rect l="l" t="t" r="r" b="b"/>
              <a:pathLst>
                <a:path w="6961101" h="3188932">
                  <a:moveTo>
                    <a:pt x="6961100" y="0"/>
                  </a:moveTo>
                  <a:lnTo>
                    <a:pt x="0" y="0"/>
                  </a:lnTo>
                  <a:lnTo>
                    <a:pt x="0" y="3188932"/>
                  </a:lnTo>
                  <a:lnTo>
                    <a:pt x="6961100" y="3188932"/>
                  </a:lnTo>
                  <a:lnTo>
                    <a:pt x="6961100" y="0"/>
                  </a:lnTo>
                  <a:close/>
                </a:path>
              </a:pathLst>
            </a:custGeom>
            <a:blipFill>
              <a:blip r:embed="rId3"/>
              <a:stretch>
                <a:fillRect t="-189246" b="-19289"/>
              </a:stretch>
            </a:blipFill>
          </p:spPr>
        </p:sp>
        <p:sp>
          <p:nvSpPr>
            <p:cNvPr id="18" name="Freeform 5">
              <a:extLst>
                <a:ext uri="{FF2B5EF4-FFF2-40B4-BE49-F238E27FC236}">
                  <a16:creationId xmlns:a16="http://schemas.microsoft.com/office/drawing/2014/main" id="{0BFB8290-6CE5-04AC-DFE8-8D6D3BE7D115}"/>
                </a:ext>
              </a:extLst>
            </p:cNvPr>
            <p:cNvSpPr/>
            <p:nvPr/>
          </p:nvSpPr>
          <p:spPr>
            <a:xfrm>
              <a:off x="13896801" y="0"/>
              <a:ext cx="6961101" cy="3188932"/>
            </a:xfrm>
            <a:custGeom>
              <a:avLst/>
              <a:gdLst/>
              <a:ahLst/>
              <a:cxnLst/>
              <a:rect l="l" t="t" r="r" b="b"/>
              <a:pathLst>
                <a:path w="6961101" h="3188932">
                  <a:moveTo>
                    <a:pt x="0" y="0"/>
                  </a:moveTo>
                  <a:lnTo>
                    <a:pt x="6961101" y="0"/>
                  </a:lnTo>
                  <a:lnTo>
                    <a:pt x="6961101" y="3188932"/>
                  </a:lnTo>
                  <a:lnTo>
                    <a:pt x="0" y="3188932"/>
                  </a:lnTo>
                  <a:lnTo>
                    <a:pt x="0" y="0"/>
                  </a:lnTo>
                  <a:close/>
                </a:path>
              </a:pathLst>
            </a:custGeom>
            <a:blipFill>
              <a:blip r:embed="rId3"/>
              <a:stretch>
                <a:fillRect t="-189246" b="-19289"/>
              </a:stretch>
            </a:blipFill>
          </p:spPr>
        </p:sp>
        <p:sp>
          <p:nvSpPr>
            <p:cNvPr id="19" name="Freeform 6">
              <a:extLst>
                <a:ext uri="{FF2B5EF4-FFF2-40B4-BE49-F238E27FC236}">
                  <a16:creationId xmlns:a16="http://schemas.microsoft.com/office/drawing/2014/main" id="{56EFB82C-B41E-1528-08CC-BA487BB0BB18}"/>
                </a:ext>
              </a:extLst>
            </p:cNvPr>
            <p:cNvSpPr/>
            <p:nvPr/>
          </p:nvSpPr>
          <p:spPr>
            <a:xfrm flipH="1">
              <a:off x="20845202" y="0"/>
              <a:ext cx="6961101" cy="3188932"/>
            </a:xfrm>
            <a:custGeom>
              <a:avLst/>
              <a:gdLst/>
              <a:ahLst/>
              <a:cxnLst/>
              <a:rect l="l" t="t" r="r" b="b"/>
              <a:pathLst>
                <a:path w="6961101" h="3188932">
                  <a:moveTo>
                    <a:pt x="6961100" y="0"/>
                  </a:moveTo>
                  <a:lnTo>
                    <a:pt x="0" y="0"/>
                  </a:lnTo>
                  <a:lnTo>
                    <a:pt x="0" y="3188932"/>
                  </a:lnTo>
                  <a:lnTo>
                    <a:pt x="6961100" y="3188932"/>
                  </a:lnTo>
                  <a:lnTo>
                    <a:pt x="6961100" y="0"/>
                  </a:lnTo>
                  <a:close/>
                </a:path>
              </a:pathLst>
            </a:custGeom>
            <a:blipFill>
              <a:blip r:embed="rId3"/>
              <a:stretch>
                <a:fillRect t="-189246" b="-19289"/>
              </a:stretch>
            </a:blipFill>
          </p:spPr>
        </p:sp>
      </p:grpSp>
      <p:pic>
        <p:nvPicPr>
          <p:cNvPr id="20" name="Picture 2" descr="https://www.ifs.edu.br/comunicacao/images/Imagens/Marcas/IFS_puro/Marca_IFS_vertical-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144175" y="7962900"/>
            <a:ext cx="981664" cy="12066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TotalTime>
  <Words>335</Words>
  <Application>Microsoft Office PowerPoint</Application>
  <PresentationFormat>Personalizar</PresentationFormat>
  <Paragraphs>15</Paragraphs>
  <Slides>5</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5</vt:i4>
      </vt:variant>
    </vt:vector>
  </HeadingPairs>
  <TitlesOfParts>
    <vt:vector size="10" baseType="lpstr">
      <vt:lpstr>Calibri</vt:lpstr>
      <vt:lpstr>Open Sans</vt:lpstr>
      <vt:lpstr>Open Sans Bold</vt:lpstr>
      <vt:lpstr>Arial</vt:lpstr>
      <vt:lpstr>Office Theme</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Inserir um título</dc:title>
  <dc:creator>asus</dc:creator>
  <cp:lastModifiedBy>Otacílio Joaquim R Cerqueira</cp:lastModifiedBy>
  <cp:revision>5</cp:revision>
  <dcterms:created xsi:type="dcterms:W3CDTF">2006-08-16T00:00:00Z</dcterms:created>
  <dcterms:modified xsi:type="dcterms:W3CDTF">2025-11-21T23:52:40Z</dcterms:modified>
  <dc:identifier>DAG5UBB9WNQ</dc:identifier>
</cp:coreProperties>
</file>