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6" d="100"/>
          <a:sy n="106" d="100"/>
        </p:scale>
        <p:origin x="-1530" y="-198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2971" y="2125980"/>
            <a:ext cx="10347008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5942" y="3840480"/>
            <a:ext cx="8521065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8647" y="1577340"/>
            <a:ext cx="5295233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69069" y="1577340"/>
            <a:ext cx="5295233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11/9/2025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11/9/2025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11/9/2025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08647" y="274320"/>
            <a:ext cx="10955655" cy="1097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8647" y="1577340"/>
            <a:ext cx="10955655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38803" y="6377940"/>
            <a:ext cx="3895344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8647" y="6377940"/>
            <a:ext cx="2799778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64524" y="6377940"/>
            <a:ext cx="2799778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11.png"/><Relationship Id="rId7" Type="http://schemas.openxmlformats.org/officeDocument/2006/relationships/image" Target="../media/image7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6.png"/><Relationship Id="rId5" Type="http://schemas.openxmlformats.org/officeDocument/2006/relationships/image" Target="../media/image12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4.png"/><Relationship Id="rId9" Type="http://schemas.openxmlformats.org/officeDocument/2006/relationships/image" Target="../media/image16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11.png"/><Relationship Id="rId7" Type="http://schemas.openxmlformats.org/officeDocument/2006/relationships/image" Target="../media/image7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6.png"/><Relationship Id="rId5" Type="http://schemas.openxmlformats.org/officeDocument/2006/relationships/image" Target="../media/image12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3821" y="99150"/>
            <a:ext cx="1050724" cy="501594"/>
          </a:xfrm>
          <a:prstGeom prst="rect">
            <a:avLst/>
          </a:prstGeom>
        </p:spPr>
      </p:pic>
      <p:grpSp>
        <p:nvGrpSpPr>
          <p:cNvPr id="3" name="object 3"/>
          <p:cNvGrpSpPr/>
          <p:nvPr/>
        </p:nvGrpSpPr>
        <p:grpSpPr>
          <a:xfrm>
            <a:off x="0" y="806621"/>
            <a:ext cx="12192000" cy="6051550"/>
            <a:chOff x="0" y="806621"/>
            <a:chExt cx="12168505" cy="6051550"/>
          </a:xfrm>
        </p:grpSpPr>
        <p:sp>
          <p:nvSpPr>
            <p:cNvPr id="4" name="object 4"/>
            <p:cNvSpPr/>
            <p:nvPr/>
          </p:nvSpPr>
          <p:spPr>
            <a:xfrm>
              <a:off x="0" y="817352"/>
              <a:ext cx="12168505" cy="6040755"/>
            </a:xfrm>
            <a:custGeom>
              <a:avLst/>
              <a:gdLst/>
              <a:ahLst/>
              <a:cxnLst/>
              <a:rect l="l" t="t" r="r" b="b"/>
              <a:pathLst>
                <a:path w="12168505" h="6040755">
                  <a:moveTo>
                    <a:pt x="11929042" y="12"/>
                  </a:moveTo>
                  <a:lnTo>
                    <a:pt x="11922248" y="520"/>
                  </a:lnTo>
                  <a:lnTo>
                    <a:pt x="11915212" y="2184"/>
                  </a:lnTo>
                  <a:lnTo>
                    <a:pt x="11902309" y="6108"/>
                  </a:lnTo>
                  <a:lnTo>
                    <a:pt x="11882243" y="9690"/>
                  </a:lnTo>
                  <a:lnTo>
                    <a:pt x="11866418" y="11772"/>
                  </a:lnTo>
                  <a:lnTo>
                    <a:pt x="11854061" y="13881"/>
                  </a:lnTo>
                  <a:lnTo>
                    <a:pt x="11838250" y="15951"/>
                  </a:lnTo>
                  <a:lnTo>
                    <a:pt x="11825931" y="18122"/>
                  </a:lnTo>
                  <a:lnTo>
                    <a:pt x="11813205" y="19710"/>
                  </a:lnTo>
                  <a:lnTo>
                    <a:pt x="11767733" y="26062"/>
                  </a:lnTo>
                  <a:lnTo>
                    <a:pt x="11744638" y="28105"/>
                  </a:lnTo>
                  <a:lnTo>
                    <a:pt x="11731030" y="29979"/>
                  </a:lnTo>
                  <a:lnTo>
                    <a:pt x="11710640" y="31826"/>
                  </a:lnTo>
                  <a:lnTo>
                    <a:pt x="11692559" y="33961"/>
                  </a:lnTo>
                  <a:lnTo>
                    <a:pt x="11685409" y="34586"/>
                  </a:lnTo>
                  <a:lnTo>
                    <a:pt x="11658735" y="36118"/>
                  </a:lnTo>
                  <a:lnTo>
                    <a:pt x="11643315" y="37912"/>
                  </a:lnTo>
                  <a:lnTo>
                    <a:pt x="11633713" y="38498"/>
                  </a:lnTo>
                  <a:lnTo>
                    <a:pt x="11614362" y="39128"/>
                  </a:lnTo>
                  <a:lnTo>
                    <a:pt x="11600519" y="39877"/>
                  </a:lnTo>
                  <a:lnTo>
                    <a:pt x="11593762" y="40690"/>
                  </a:lnTo>
                  <a:lnTo>
                    <a:pt x="11577186" y="42043"/>
                  </a:lnTo>
                  <a:lnTo>
                    <a:pt x="11560504" y="42395"/>
                  </a:lnTo>
                  <a:lnTo>
                    <a:pt x="11527036" y="41986"/>
                  </a:lnTo>
                  <a:lnTo>
                    <a:pt x="11382244" y="42024"/>
                  </a:lnTo>
                  <a:lnTo>
                    <a:pt x="11344952" y="42457"/>
                  </a:lnTo>
                  <a:lnTo>
                    <a:pt x="11326356" y="42122"/>
                  </a:lnTo>
                  <a:lnTo>
                    <a:pt x="11293979" y="39408"/>
                  </a:lnTo>
                  <a:lnTo>
                    <a:pt x="11263780" y="38793"/>
                  </a:lnTo>
                  <a:lnTo>
                    <a:pt x="11252325" y="38270"/>
                  </a:lnTo>
                  <a:lnTo>
                    <a:pt x="11232536" y="36029"/>
                  </a:lnTo>
                  <a:lnTo>
                    <a:pt x="11211614" y="34844"/>
                  </a:lnTo>
                  <a:lnTo>
                    <a:pt x="11168309" y="34229"/>
                  </a:lnTo>
                  <a:lnTo>
                    <a:pt x="11155136" y="33492"/>
                  </a:lnTo>
                  <a:lnTo>
                    <a:pt x="11142150" y="32016"/>
                  </a:lnTo>
                  <a:lnTo>
                    <a:pt x="11132158" y="31216"/>
                  </a:lnTo>
                  <a:lnTo>
                    <a:pt x="11122098" y="30745"/>
                  </a:lnTo>
                  <a:lnTo>
                    <a:pt x="11101828" y="30492"/>
                  </a:lnTo>
                  <a:lnTo>
                    <a:pt x="11065417" y="31254"/>
                  </a:lnTo>
                  <a:lnTo>
                    <a:pt x="11057162" y="31978"/>
                  </a:lnTo>
                  <a:lnTo>
                    <a:pt x="11037050" y="34490"/>
                  </a:lnTo>
                  <a:lnTo>
                    <a:pt x="11028487" y="35134"/>
                  </a:lnTo>
                  <a:lnTo>
                    <a:pt x="11011213" y="36004"/>
                  </a:lnTo>
                  <a:lnTo>
                    <a:pt x="10991314" y="38203"/>
                  </a:lnTo>
                  <a:lnTo>
                    <a:pt x="10982645" y="38798"/>
                  </a:lnTo>
                  <a:lnTo>
                    <a:pt x="10965125" y="39382"/>
                  </a:lnTo>
                  <a:lnTo>
                    <a:pt x="10953174" y="40081"/>
                  </a:lnTo>
                  <a:lnTo>
                    <a:pt x="10938643" y="41944"/>
                  </a:lnTo>
                  <a:lnTo>
                    <a:pt x="10929789" y="42730"/>
                  </a:lnTo>
                  <a:lnTo>
                    <a:pt x="10907861" y="44094"/>
                  </a:lnTo>
                  <a:lnTo>
                    <a:pt x="10891277" y="46130"/>
                  </a:lnTo>
                  <a:lnTo>
                    <a:pt x="10882403" y="46909"/>
                  </a:lnTo>
                  <a:lnTo>
                    <a:pt x="10860439" y="48272"/>
                  </a:lnTo>
                  <a:lnTo>
                    <a:pt x="10843752" y="50262"/>
                  </a:lnTo>
                  <a:lnTo>
                    <a:pt x="10834809" y="50939"/>
                  </a:lnTo>
                  <a:lnTo>
                    <a:pt x="10816700" y="51612"/>
                  </a:lnTo>
                  <a:lnTo>
                    <a:pt x="10804470" y="52336"/>
                  </a:lnTo>
                  <a:lnTo>
                    <a:pt x="10789656" y="54215"/>
                  </a:lnTo>
                  <a:lnTo>
                    <a:pt x="10780659" y="55008"/>
                  </a:lnTo>
                  <a:lnTo>
                    <a:pt x="10758394" y="56400"/>
                  </a:lnTo>
                  <a:lnTo>
                    <a:pt x="10741498" y="58407"/>
                  </a:lnTo>
                  <a:lnTo>
                    <a:pt x="10732443" y="59097"/>
                  </a:lnTo>
                  <a:lnTo>
                    <a:pt x="10714097" y="59791"/>
                  </a:lnTo>
                  <a:lnTo>
                    <a:pt x="10701727" y="60502"/>
                  </a:lnTo>
                  <a:lnTo>
                    <a:pt x="10686696" y="62365"/>
                  </a:lnTo>
                  <a:lnTo>
                    <a:pt x="10677573" y="63088"/>
                  </a:lnTo>
                  <a:lnTo>
                    <a:pt x="10659080" y="63842"/>
                  </a:lnTo>
                  <a:lnTo>
                    <a:pt x="10646685" y="64554"/>
                  </a:lnTo>
                  <a:lnTo>
                    <a:pt x="10631703" y="66466"/>
                  </a:lnTo>
                  <a:lnTo>
                    <a:pt x="10622638" y="67279"/>
                  </a:lnTo>
                  <a:lnTo>
                    <a:pt x="10600203" y="68681"/>
                  </a:lnTo>
                  <a:lnTo>
                    <a:pt x="10583242" y="70708"/>
                  </a:lnTo>
                  <a:lnTo>
                    <a:pt x="10574163" y="71404"/>
                  </a:lnTo>
                  <a:lnTo>
                    <a:pt x="10555766" y="72110"/>
                  </a:lnTo>
                  <a:lnTo>
                    <a:pt x="10543371" y="72821"/>
                  </a:lnTo>
                  <a:lnTo>
                    <a:pt x="10528319" y="74688"/>
                  </a:lnTo>
                  <a:lnTo>
                    <a:pt x="10519172" y="75406"/>
                  </a:lnTo>
                  <a:lnTo>
                    <a:pt x="10500635" y="76149"/>
                  </a:lnTo>
                  <a:lnTo>
                    <a:pt x="10488176" y="76873"/>
                  </a:lnTo>
                  <a:lnTo>
                    <a:pt x="10473070" y="78784"/>
                  </a:lnTo>
                  <a:lnTo>
                    <a:pt x="10463902" y="79587"/>
                  </a:lnTo>
                  <a:lnTo>
                    <a:pt x="10441224" y="81000"/>
                  </a:lnTo>
                  <a:lnTo>
                    <a:pt x="10422389" y="83170"/>
                  </a:lnTo>
                  <a:lnTo>
                    <a:pt x="10411514" y="83854"/>
                  </a:lnTo>
                  <a:lnTo>
                    <a:pt x="10385408" y="85051"/>
                  </a:lnTo>
                  <a:lnTo>
                    <a:pt x="10366315" y="87216"/>
                  </a:lnTo>
                  <a:lnTo>
                    <a:pt x="10355299" y="87852"/>
                  </a:lnTo>
                  <a:lnTo>
                    <a:pt x="10333071" y="88391"/>
                  </a:lnTo>
                  <a:lnTo>
                    <a:pt x="10320181" y="89115"/>
                  </a:lnTo>
                  <a:lnTo>
                    <a:pt x="10304416" y="91022"/>
                  </a:lnTo>
                  <a:lnTo>
                    <a:pt x="10294797" y="91732"/>
                  </a:lnTo>
                  <a:lnTo>
                    <a:pt x="10275337" y="92468"/>
                  </a:lnTo>
                  <a:lnTo>
                    <a:pt x="10262027" y="93205"/>
                  </a:lnTo>
                  <a:lnTo>
                    <a:pt x="10243893" y="95213"/>
                  </a:lnTo>
                  <a:lnTo>
                    <a:pt x="10232138" y="95740"/>
                  </a:lnTo>
                  <a:lnTo>
                    <a:pt x="10135502" y="96086"/>
                  </a:lnTo>
                  <a:lnTo>
                    <a:pt x="10126286" y="95782"/>
                  </a:lnTo>
                  <a:lnTo>
                    <a:pt x="10117120" y="95008"/>
                  </a:lnTo>
                  <a:lnTo>
                    <a:pt x="10091619" y="92176"/>
                  </a:lnTo>
                  <a:lnTo>
                    <a:pt x="10084761" y="91084"/>
                  </a:lnTo>
                  <a:lnTo>
                    <a:pt x="10065190" y="88544"/>
                  </a:lnTo>
                  <a:lnTo>
                    <a:pt x="10051601" y="86245"/>
                  </a:lnTo>
                  <a:lnTo>
                    <a:pt x="10036323" y="82905"/>
                  </a:lnTo>
                  <a:lnTo>
                    <a:pt x="9994908" y="73952"/>
                  </a:lnTo>
                  <a:lnTo>
                    <a:pt x="9980176" y="72148"/>
                  </a:lnTo>
                  <a:lnTo>
                    <a:pt x="9967616" y="69862"/>
                  </a:lnTo>
                  <a:lnTo>
                    <a:pt x="9952808" y="66636"/>
                  </a:lnTo>
                  <a:lnTo>
                    <a:pt x="9943130" y="64642"/>
                  </a:lnTo>
                  <a:lnTo>
                    <a:pt x="9932424" y="61887"/>
                  </a:lnTo>
                  <a:lnTo>
                    <a:pt x="9913425" y="57696"/>
                  </a:lnTo>
                  <a:lnTo>
                    <a:pt x="9896788" y="55499"/>
                  </a:lnTo>
                  <a:lnTo>
                    <a:pt x="9880024" y="52692"/>
                  </a:lnTo>
                  <a:lnTo>
                    <a:pt x="9865477" y="51301"/>
                  </a:lnTo>
                  <a:lnTo>
                    <a:pt x="9844172" y="48475"/>
                  </a:lnTo>
                  <a:lnTo>
                    <a:pt x="9835942" y="47586"/>
                  </a:lnTo>
                  <a:lnTo>
                    <a:pt x="9804453" y="46337"/>
                  </a:lnTo>
                  <a:lnTo>
                    <a:pt x="9791009" y="45269"/>
                  </a:lnTo>
                  <a:lnTo>
                    <a:pt x="9777815" y="43573"/>
                  </a:lnTo>
                  <a:lnTo>
                    <a:pt x="9768074" y="42697"/>
                  </a:lnTo>
                  <a:lnTo>
                    <a:pt x="9736928" y="42241"/>
                  </a:lnTo>
                  <a:lnTo>
                    <a:pt x="9684432" y="42224"/>
                  </a:lnTo>
                  <a:lnTo>
                    <a:pt x="9658206" y="41655"/>
                  </a:lnTo>
                  <a:lnTo>
                    <a:pt x="9489017" y="41706"/>
                  </a:lnTo>
                  <a:lnTo>
                    <a:pt x="9432665" y="42454"/>
                  </a:lnTo>
                  <a:lnTo>
                    <a:pt x="9404558" y="42001"/>
                  </a:lnTo>
                  <a:lnTo>
                    <a:pt x="9366953" y="39203"/>
                  </a:lnTo>
                  <a:lnTo>
                    <a:pt x="9347560" y="38326"/>
                  </a:lnTo>
                  <a:lnTo>
                    <a:pt x="9304505" y="38292"/>
                  </a:lnTo>
                  <a:lnTo>
                    <a:pt x="9287993" y="37671"/>
                  </a:lnTo>
                  <a:lnTo>
                    <a:pt x="9264451" y="35324"/>
                  </a:lnTo>
                  <a:lnTo>
                    <a:pt x="9249863" y="34499"/>
                  </a:lnTo>
                  <a:lnTo>
                    <a:pt x="9210199" y="34220"/>
                  </a:lnTo>
                  <a:lnTo>
                    <a:pt x="9194168" y="33595"/>
                  </a:lnTo>
                  <a:lnTo>
                    <a:pt x="9171262" y="31277"/>
                  </a:lnTo>
                  <a:lnTo>
                    <a:pt x="9156954" y="30470"/>
                  </a:lnTo>
                  <a:lnTo>
                    <a:pt x="9121315" y="30051"/>
                  </a:lnTo>
                  <a:lnTo>
                    <a:pt x="9107256" y="29344"/>
                  </a:lnTo>
                  <a:lnTo>
                    <a:pt x="9086267" y="27120"/>
                  </a:lnTo>
                  <a:lnTo>
                    <a:pt x="9071845" y="26294"/>
                  </a:lnTo>
                  <a:lnTo>
                    <a:pt x="9049836" y="26098"/>
                  </a:lnTo>
                  <a:lnTo>
                    <a:pt x="9035190" y="25779"/>
                  </a:lnTo>
                  <a:lnTo>
                    <a:pt x="9020689" y="24914"/>
                  </a:lnTo>
                  <a:lnTo>
                    <a:pt x="9006404" y="23253"/>
                  </a:lnTo>
                  <a:lnTo>
                    <a:pt x="8994922" y="22406"/>
                  </a:lnTo>
                  <a:lnTo>
                    <a:pt x="8983379" y="21850"/>
                  </a:lnTo>
                  <a:lnTo>
                    <a:pt x="8971778" y="21589"/>
                  </a:lnTo>
                  <a:lnTo>
                    <a:pt x="8930420" y="21629"/>
                  </a:lnTo>
                  <a:lnTo>
                    <a:pt x="8900675" y="21926"/>
                  </a:lnTo>
                  <a:lnTo>
                    <a:pt x="8871023" y="21413"/>
                  </a:lnTo>
                  <a:lnTo>
                    <a:pt x="8841596" y="18986"/>
                  </a:lnTo>
                  <a:lnTo>
                    <a:pt x="8821441" y="17824"/>
                  </a:lnTo>
                  <a:lnTo>
                    <a:pt x="8801285" y="17441"/>
                  </a:lnTo>
                  <a:lnTo>
                    <a:pt x="8781126" y="17838"/>
                  </a:lnTo>
                  <a:lnTo>
                    <a:pt x="8760964" y="19011"/>
                  </a:lnTo>
                  <a:lnTo>
                    <a:pt x="8736294" y="21287"/>
                  </a:lnTo>
                  <a:lnTo>
                    <a:pt x="8711388" y="21890"/>
                  </a:lnTo>
                  <a:lnTo>
                    <a:pt x="8661383" y="21882"/>
                  </a:lnTo>
                  <a:lnTo>
                    <a:pt x="8646780" y="22361"/>
                  </a:lnTo>
                  <a:lnTo>
                    <a:pt x="8632376" y="23545"/>
                  </a:lnTo>
                  <a:lnTo>
                    <a:pt x="8620963" y="24968"/>
                  </a:lnTo>
                  <a:lnTo>
                    <a:pt x="8609375" y="25906"/>
                  </a:lnTo>
                  <a:lnTo>
                    <a:pt x="8585907" y="27038"/>
                  </a:lnTo>
                  <a:lnTo>
                    <a:pt x="8577309" y="27686"/>
                  </a:lnTo>
                  <a:lnTo>
                    <a:pt x="8564095" y="29408"/>
                  </a:lnTo>
                  <a:lnTo>
                    <a:pt x="8554967" y="30216"/>
                  </a:lnTo>
                  <a:lnTo>
                    <a:pt x="8536428" y="31051"/>
                  </a:lnTo>
                  <a:lnTo>
                    <a:pt x="8524299" y="31762"/>
                  </a:lnTo>
                  <a:lnTo>
                    <a:pt x="8504249" y="34380"/>
                  </a:lnTo>
                  <a:lnTo>
                    <a:pt x="8489806" y="35687"/>
                  </a:lnTo>
                  <a:lnTo>
                    <a:pt x="8464585" y="38612"/>
                  </a:lnTo>
                  <a:lnTo>
                    <a:pt x="8438866" y="40208"/>
                  </a:lnTo>
                  <a:lnTo>
                    <a:pt x="8419450" y="42754"/>
                  </a:lnTo>
                  <a:lnTo>
                    <a:pt x="8405313" y="43980"/>
                  </a:lnTo>
                  <a:lnTo>
                    <a:pt x="8379992" y="46826"/>
                  </a:lnTo>
                  <a:lnTo>
                    <a:pt x="8353840" y="48412"/>
                  </a:lnTo>
                  <a:lnTo>
                    <a:pt x="8339459" y="50251"/>
                  </a:lnTo>
                  <a:lnTo>
                    <a:pt x="8330678" y="51007"/>
                  </a:lnTo>
                  <a:lnTo>
                    <a:pt x="8308933" y="52336"/>
                  </a:lnTo>
                  <a:lnTo>
                    <a:pt x="8292339" y="54366"/>
                  </a:lnTo>
                  <a:lnTo>
                    <a:pt x="8283420" y="55133"/>
                  </a:lnTo>
                  <a:lnTo>
                    <a:pt x="8261320" y="56489"/>
                  </a:lnTo>
                  <a:lnTo>
                    <a:pt x="8244188" y="58480"/>
                  </a:lnTo>
                  <a:lnTo>
                    <a:pt x="8234907" y="59115"/>
                  </a:lnTo>
                  <a:lnTo>
                    <a:pt x="8216159" y="59766"/>
                  </a:lnTo>
                  <a:lnTo>
                    <a:pt x="8203078" y="60502"/>
                  </a:lnTo>
                  <a:lnTo>
                    <a:pt x="8184864" y="62502"/>
                  </a:lnTo>
                  <a:lnTo>
                    <a:pt x="8172887" y="62990"/>
                  </a:lnTo>
                  <a:lnTo>
                    <a:pt x="8148798" y="63207"/>
                  </a:lnTo>
                  <a:lnTo>
                    <a:pt x="8133933" y="63782"/>
                  </a:lnTo>
                  <a:lnTo>
                    <a:pt x="8119258" y="65024"/>
                  </a:lnTo>
                  <a:lnTo>
                    <a:pt x="8070203" y="66637"/>
                  </a:lnTo>
                  <a:lnTo>
                    <a:pt x="8021147" y="67303"/>
                  </a:lnTo>
                  <a:lnTo>
                    <a:pt x="7972097" y="66702"/>
                  </a:lnTo>
                  <a:lnTo>
                    <a:pt x="7923056" y="64515"/>
                  </a:lnTo>
                  <a:lnTo>
                    <a:pt x="7903703" y="63184"/>
                  </a:lnTo>
                  <a:lnTo>
                    <a:pt x="7884130" y="62737"/>
                  </a:lnTo>
                  <a:lnTo>
                    <a:pt x="7842893" y="63004"/>
                  </a:lnTo>
                  <a:lnTo>
                    <a:pt x="7822358" y="62509"/>
                  </a:lnTo>
                  <a:lnTo>
                    <a:pt x="7787394" y="59359"/>
                  </a:lnTo>
                  <a:lnTo>
                    <a:pt x="7743671" y="58910"/>
                  </a:lnTo>
                  <a:lnTo>
                    <a:pt x="7725632" y="58360"/>
                  </a:lnTo>
                  <a:lnTo>
                    <a:pt x="7693516" y="55283"/>
                  </a:lnTo>
                  <a:lnTo>
                    <a:pt x="7653668" y="54725"/>
                  </a:lnTo>
                  <a:lnTo>
                    <a:pt x="7637523" y="54047"/>
                  </a:lnTo>
                  <a:lnTo>
                    <a:pt x="7614326" y="51628"/>
                  </a:lnTo>
                  <a:lnTo>
                    <a:pt x="7599571" y="50799"/>
                  </a:lnTo>
                  <a:lnTo>
                    <a:pt x="7554448" y="50565"/>
                  </a:lnTo>
                  <a:lnTo>
                    <a:pt x="7535759" y="49822"/>
                  </a:lnTo>
                  <a:lnTo>
                    <a:pt x="7517329" y="47815"/>
                  </a:lnTo>
                  <a:lnTo>
                    <a:pt x="7497544" y="46481"/>
                  </a:lnTo>
                  <a:lnTo>
                    <a:pt x="7487573" y="46201"/>
                  </a:lnTo>
                  <a:lnTo>
                    <a:pt x="7438141" y="46149"/>
                  </a:lnTo>
                  <a:lnTo>
                    <a:pt x="7398687" y="46566"/>
                  </a:lnTo>
                  <a:lnTo>
                    <a:pt x="7359330" y="46051"/>
                  </a:lnTo>
                  <a:lnTo>
                    <a:pt x="7320225" y="43154"/>
                  </a:lnTo>
                  <a:lnTo>
                    <a:pt x="7269727" y="41871"/>
                  </a:lnTo>
                  <a:lnTo>
                    <a:pt x="7219229" y="41254"/>
                  </a:lnTo>
                  <a:lnTo>
                    <a:pt x="7168729" y="41286"/>
                  </a:lnTo>
                  <a:lnTo>
                    <a:pt x="7118227" y="41947"/>
                  </a:lnTo>
                  <a:lnTo>
                    <a:pt x="7067723" y="43218"/>
                  </a:lnTo>
                  <a:lnTo>
                    <a:pt x="7030994" y="45998"/>
                  </a:lnTo>
                  <a:lnTo>
                    <a:pt x="6994032" y="46540"/>
                  </a:lnTo>
                  <a:lnTo>
                    <a:pt x="6956974" y="46209"/>
                  </a:lnTo>
                  <a:lnTo>
                    <a:pt x="6912089" y="46455"/>
                  </a:lnTo>
                  <a:lnTo>
                    <a:pt x="6896531" y="47273"/>
                  </a:lnTo>
                  <a:lnTo>
                    <a:pt x="6871076" y="49917"/>
                  </a:lnTo>
                  <a:lnTo>
                    <a:pt x="6853082" y="50636"/>
                  </a:lnTo>
                  <a:lnTo>
                    <a:pt x="6816860" y="50990"/>
                  </a:lnTo>
                  <a:lnTo>
                    <a:pt x="6803119" y="51701"/>
                  </a:lnTo>
                  <a:lnTo>
                    <a:pt x="6785588" y="53868"/>
                  </a:lnTo>
                  <a:lnTo>
                    <a:pt x="6774612" y="54787"/>
                  </a:lnTo>
                  <a:lnTo>
                    <a:pt x="6752357" y="55854"/>
                  </a:lnTo>
                  <a:lnTo>
                    <a:pt x="6744191" y="56476"/>
                  </a:lnTo>
                  <a:lnTo>
                    <a:pt x="6726041" y="58934"/>
                  </a:lnTo>
                  <a:lnTo>
                    <a:pt x="6704021" y="61125"/>
                  </a:lnTo>
                  <a:lnTo>
                    <a:pt x="6678913" y="64935"/>
                  </a:lnTo>
                  <a:lnTo>
                    <a:pt x="6662124" y="67741"/>
                  </a:lnTo>
                  <a:lnTo>
                    <a:pt x="6648839" y="69456"/>
                  </a:lnTo>
                  <a:lnTo>
                    <a:pt x="6633206" y="72085"/>
                  </a:lnTo>
                  <a:lnTo>
                    <a:pt x="6620544" y="73621"/>
                  </a:lnTo>
                  <a:lnTo>
                    <a:pt x="6605202" y="76200"/>
                  </a:lnTo>
                  <a:lnTo>
                    <a:pt x="6592604" y="77724"/>
                  </a:lnTo>
                  <a:lnTo>
                    <a:pt x="6577275" y="80302"/>
                  </a:lnTo>
                  <a:lnTo>
                    <a:pt x="6564676" y="81838"/>
                  </a:lnTo>
                  <a:lnTo>
                    <a:pt x="6549259" y="84429"/>
                  </a:lnTo>
                  <a:lnTo>
                    <a:pt x="6536533" y="85966"/>
                  </a:lnTo>
                  <a:lnTo>
                    <a:pt x="6520722" y="88582"/>
                  </a:lnTo>
                  <a:lnTo>
                    <a:pt x="6514080" y="89293"/>
                  </a:lnTo>
                  <a:lnTo>
                    <a:pt x="6490635" y="92455"/>
                  </a:lnTo>
                  <a:lnTo>
                    <a:pt x="6476462" y="93522"/>
                  </a:lnTo>
                  <a:lnTo>
                    <a:pt x="6452543" y="96473"/>
                  </a:lnTo>
                  <a:lnTo>
                    <a:pt x="6435289" y="97891"/>
                  </a:lnTo>
                  <a:lnTo>
                    <a:pt x="6421227" y="99774"/>
                  </a:lnTo>
                  <a:lnTo>
                    <a:pt x="6400148" y="101612"/>
                  </a:lnTo>
                  <a:lnTo>
                    <a:pt x="6379368" y="103862"/>
                  </a:lnTo>
                  <a:lnTo>
                    <a:pt x="6351278" y="105460"/>
                  </a:lnTo>
                  <a:lnTo>
                    <a:pt x="6338248" y="106679"/>
                  </a:lnTo>
                  <a:lnTo>
                    <a:pt x="6320701" y="107911"/>
                  </a:lnTo>
                  <a:lnTo>
                    <a:pt x="6303063" y="108210"/>
                  </a:lnTo>
                  <a:lnTo>
                    <a:pt x="6267687" y="107797"/>
                  </a:lnTo>
                  <a:lnTo>
                    <a:pt x="6168973" y="108151"/>
                  </a:lnTo>
                  <a:lnTo>
                    <a:pt x="6153044" y="107746"/>
                  </a:lnTo>
                  <a:lnTo>
                    <a:pt x="6123872" y="105105"/>
                  </a:lnTo>
                  <a:lnTo>
                    <a:pt x="6098002" y="104251"/>
                  </a:lnTo>
                  <a:lnTo>
                    <a:pt x="6088596" y="103640"/>
                  </a:lnTo>
                  <a:lnTo>
                    <a:pt x="6071332" y="101663"/>
                  </a:lnTo>
                  <a:lnTo>
                    <a:pt x="6040812" y="99693"/>
                  </a:lnTo>
                  <a:lnTo>
                    <a:pt x="6028457" y="98132"/>
                  </a:lnTo>
                  <a:lnTo>
                    <a:pt x="6006654" y="96185"/>
                  </a:lnTo>
                  <a:lnTo>
                    <a:pt x="5985468" y="93472"/>
                  </a:lnTo>
                  <a:lnTo>
                    <a:pt x="5956558" y="91585"/>
                  </a:lnTo>
                  <a:lnTo>
                    <a:pt x="5944815" y="90042"/>
                  </a:lnTo>
                  <a:lnTo>
                    <a:pt x="5923736" y="88212"/>
                  </a:lnTo>
                  <a:lnTo>
                    <a:pt x="5903172" y="85572"/>
                  </a:lnTo>
                  <a:lnTo>
                    <a:pt x="5884909" y="84264"/>
                  </a:lnTo>
                  <a:lnTo>
                    <a:pt x="5853769" y="80187"/>
                  </a:lnTo>
                  <a:lnTo>
                    <a:pt x="5847190" y="79019"/>
                  </a:lnTo>
                  <a:lnTo>
                    <a:pt x="5822298" y="75272"/>
                  </a:lnTo>
                  <a:lnTo>
                    <a:pt x="5795425" y="69837"/>
                  </a:lnTo>
                  <a:lnTo>
                    <a:pt x="5782229" y="68313"/>
                  </a:lnTo>
                  <a:lnTo>
                    <a:pt x="5769695" y="66179"/>
                  </a:lnTo>
                  <a:lnTo>
                    <a:pt x="5742415" y="62204"/>
                  </a:lnTo>
                  <a:lnTo>
                    <a:pt x="5722971" y="59728"/>
                  </a:lnTo>
                  <a:lnTo>
                    <a:pt x="5713662" y="57988"/>
                  </a:lnTo>
                  <a:lnTo>
                    <a:pt x="5694015" y="55308"/>
                  </a:lnTo>
                  <a:lnTo>
                    <a:pt x="5684439" y="53479"/>
                  </a:lnTo>
                  <a:lnTo>
                    <a:pt x="5649172" y="48247"/>
                  </a:lnTo>
                  <a:lnTo>
                    <a:pt x="5638073" y="47356"/>
                  </a:lnTo>
                  <a:lnTo>
                    <a:pt x="5608747" y="43675"/>
                  </a:lnTo>
                  <a:lnTo>
                    <a:pt x="5582108" y="42332"/>
                  </a:lnTo>
                  <a:lnTo>
                    <a:pt x="5571007" y="41353"/>
                  </a:lnTo>
                  <a:lnTo>
                    <a:pt x="5560094" y="39954"/>
                  </a:lnTo>
                  <a:lnTo>
                    <a:pt x="5546454" y="38658"/>
                  </a:lnTo>
                  <a:lnTo>
                    <a:pt x="5521269" y="38348"/>
                  </a:lnTo>
                  <a:lnTo>
                    <a:pt x="5466660" y="38557"/>
                  </a:lnTo>
                  <a:lnTo>
                    <a:pt x="5452601" y="39268"/>
                  </a:lnTo>
                  <a:lnTo>
                    <a:pt x="5434555" y="41477"/>
                  </a:lnTo>
                  <a:lnTo>
                    <a:pt x="5423213" y="42354"/>
                  </a:lnTo>
                  <a:lnTo>
                    <a:pt x="5400201" y="43141"/>
                  </a:lnTo>
                  <a:lnTo>
                    <a:pt x="5387640" y="43802"/>
                  </a:lnTo>
                  <a:lnTo>
                    <a:pt x="5364534" y="46813"/>
                  </a:lnTo>
                  <a:lnTo>
                    <a:pt x="5347216" y="48437"/>
                  </a:lnTo>
                  <a:lnTo>
                    <a:pt x="5328140" y="50948"/>
                  </a:lnTo>
                  <a:lnTo>
                    <a:pt x="5319935" y="51584"/>
                  </a:lnTo>
                  <a:lnTo>
                    <a:pt x="5299680" y="52704"/>
                  </a:lnTo>
                  <a:lnTo>
                    <a:pt x="5285863" y="54596"/>
                  </a:lnTo>
                  <a:lnTo>
                    <a:pt x="5265416" y="56464"/>
                  </a:lnTo>
                  <a:lnTo>
                    <a:pt x="5247482" y="58605"/>
                  </a:lnTo>
                  <a:lnTo>
                    <a:pt x="5240430" y="59242"/>
                  </a:lnTo>
                  <a:lnTo>
                    <a:pt x="5214133" y="60782"/>
                  </a:lnTo>
                  <a:lnTo>
                    <a:pt x="5200570" y="62419"/>
                  </a:lnTo>
                  <a:lnTo>
                    <a:pt x="5192751" y="63045"/>
                  </a:lnTo>
                  <a:lnTo>
                    <a:pt x="5163447" y="64630"/>
                  </a:lnTo>
                  <a:lnTo>
                    <a:pt x="5156831" y="65417"/>
                  </a:lnTo>
                  <a:lnTo>
                    <a:pt x="5137073" y="66795"/>
                  </a:lnTo>
                  <a:lnTo>
                    <a:pt x="5117224" y="67135"/>
                  </a:lnTo>
                  <a:lnTo>
                    <a:pt x="5077418" y="66738"/>
                  </a:lnTo>
                  <a:lnTo>
                    <a:pt x="4984327" y="67106"/>
                  </a:lnTo>
                  <a:lnTo>
                    <a:pt x="4964111" y="66667"/>
                  </a:lnTo>
                  <a:lnTo>
                    <a:pt x="4929882" y="63703"/>
                  </a:lnTo>
                  <a:lnTo>
                    <a:pt x="4895161" y="63066"/>
                  </a:lnTo>
                  <a:lnTo>
                    <a:pt x="4881514" y="62501"/>
                  </a:lnTo>
                  <a:lnTo>
                    <a:pt x="4854888" y="59842"/>
                  </a:lnTo>
                  <a:lnTo>
                    <a:pt x="4828674" y="58851"/>
                  </a:lnTo>
                  <a:lnTo>
                    <a:pt x="4819076" y="58108"/>
                  </a:lnTo>
                  <a:lnTo>
                    <a:pt x="4796925" y="55714"/>
                  </a:lnTo>
                  <a:lnTo>
                    <a:pt x="4768111" y="54957"/>
                  </a:lnTo>
                  <a:lnTo>
                    <a:pt x="4757097" y="54279"/>
                  </a:lnTo>
                  <a:lnTo>
                    <a:pt x="4737959" y="52120"/>
                  </a:lnTo>
                  <a:lnTo>
                    <a:pt x="4711710" y="50944"/>
                  </a:lnTo>
                  <a:lnTo>
                    <a:pt x="4700810" y="50209"/>
                  </a:lnTo>
                  <a:lnTo>
                    <a:pt x="4681901" y="48044"/>
                  </a:lnTo>
                  <a:lnTo>
                    <a:pt x="4655967" y="46896"/>
                  </a:lnTo>
                  <a:lnTo>
                    <a:pt x="4645197" y="46186"/>
                  </a:lnTo>
                  <a:lnTo>
                    <a:pt x="4626542" y="44018"/>
                  </a:lnTo>
                  <a:lnTo>
                    <a:pt x="4613193" y="43263"/>
                  </a:lnTo>
                  <a:lnTo>
                    <a:pt x="4594973" y="41835"/>
                  </a:lnTo>
                  <a:lnTo>
                    <a:pt x="4573964" y="39484"/>
                  </a:lnTo>
                  <a:lnTo>
                    <a:pt x="4549629" y="38585"/>
                  </a:lnTo>
                  <a:lnTo>
                    <a:pt x="4540702" y="37880"/>
                  </a:lnTo>
                  <a:lnTo>
                    <a:pt x="4524053" y="35902"/>
                  </a:lnTo>
                  <a:lnTo>
                    <a:pt x="4511063" y="35165"/>
                  </a:lnTo>
                  <a:lnTo>
                    <a:pt x="4493331" y="33802"/>
                  </a:lnTo>
                  <a:lnTo>
                    <a:pt x="4476860" y="31775"/>
                  </a:lnTo>
                  <a:lnTo>
                    <a:pt x="4463922" y="31037"/>
                  </a:lnTo>
                  <a:lnTo>
                    <a:pt x="4446268" y="29644"/>
                  </a:lnTo>
                  <a:lnTo>
                    <a:pt x="4429870" y="27609"/>
                  </a:lnTo>
                  <a:lnTo>
                    <a:pt x="4395139" y="25979"/>
                  </a:lnTo>
                  <a:lnTo>
                    <a:pt x="4377584" y="23977"/>
                  </a:lnTo>
                  <a:lnTo>
                    <a:pt x="4348454" y="22389"/>
                  </a:lnTo>
                  <a:lnTo>
                    <a:pt x="4323647" y="19380"/>
                  </a:lnTo>
                  <a:lnTo>
                    <a:pt x="4304643" y="18226"/>
                  </a:lnTo>
                  <a:lnTo>
                    <a:pt x="4297330" y="17433"/>
                  </a:lnTo>
                  <a:lnTo>
                    <a:pt x="4282944" y="15493"/>
                  </a:lnTo>
                  <a:lnTo>
                    <a:pt x="4274638" y="14630"/>
                  </a:lnTo>
                  <a:lnTo>
                    <a:pt x="4239983" y="13684"/>
                  </a:lnTo>
                  <a:lnTo>
                    <a:pt x="4224898" y="12841"/>
                  </a:lnTo>
                  <a:lnTo>
                    <a:pt x="4210084" y="11087"/>
                  </a:lnTo>
                  <a:lnTo>
                    <a:pt x="4202906" y="10446"/>
                  </a:lnTo>
                  <a:lnTo>
                    <a:pt x="4188394" y="9642"/>
                  </a:lnTo>
                  <a:lnTo>
                    <a:pt x="4156320" y="9440"/>
                  </a:lnTo>
                  <a:lnTo>
                    <a:pt x="4131542" y="9617"/>
                  </a:lnTo>
                  <a:lnTo>
                    <a:pt x="4106862" y="9084"/>
                  </a:lnTo>
                  <a:lnTo>
                    <a:pt x="4082423" y="6857"/>
                  </a:lnTo>
                  <a:lnTo>
                    <a:pt x="4070733" y="6013"/>
                  </a:lnTo>
                  <a:lnTo>
                    <a:pt x="4058982" y="5464"/>
                  </a:lnTo>
                  <a:lnTo>
                    <a:pt x="4047180" y="5186"/>
                  </a:lnTo>
                  <a:lnTo>
                    <a:pt x="3991730" y="5376"/>
                  </a:lnTo>
                  <a:lnTo>
                    <a:pt x="3970081" y="4590"/>
                  </a:lnTo>
                  <a:lnTo>
                    <a:pt x="3948680" y="2387"/>
                  </a:lnTo>
                  <a:lnTo>
                    <a:pt x="3929876" y="1312"/>
                  </a:lnTo>
                  <a:lnTo>
                    <a:pt x="3911019" y="762"/>
                  </a:lnTo>
                  <a:lnTo>
                    <a:pt x="3892117" y="658"/>
                  </a:lnTo>
                  <a:lnTo>
                    <a:pt x="3873178" y="927"/>
                  </a:lnTo>
                  <a:lnTo>
                    <a:pt x="3540931" y="1023"/>
                  </a:lnTo>
                  <a:lnTo>
                    <a:pt x="3530912" y="1290"/>
                  </a:lnTo>
                  <a:lnTo>
                    <a:pt x="3520947" y="1845"/>
                  </a:lnTo>
                  <a:lnTo>
                    <a:pt x="3511025" y="2654"/>
                  </a:lnTo>
                  <a:lnTo>
                    <a:pt x="3498753" y="4110"/>
                  </a:lnTo>
                  <a:lnTo>
                    <a:pt x="3486341" y="5089"/>
                  </a:lnTo>
                  <a:lnTo>
                    <a:pt x="3473794" y="5626"/>
                  </a:lnTo>
                  <a:lnTo>
                    <a:pt x="3454308" y="5953"/>
                  </a:lnTo>
                  <a:lnTo>
                    <a:pt x="3440835" y="6760"/>
                  </a:lnTo>
                  <a:lnTo>
                    <a:pt x="3423583" y="8723"/>
                  </a:lnTo>
                  <a:lnTo>
                    <a:pt x="3412852" y="9645"/>
                  </a:lnTo>
                  <a:lnTo>
                    <a:pt x="3391073" y="10706"/>
                  </a:lnTo>
                  <a:lnTo>
                    <a:pt x="3383136" y="11302"/>
                  </a:lnTo>
                  <a:lnTo>
                    <a:pt x="3335587" y="18326"/>
                  </a:lnTo>
                  <a:lnTo>
                    <a:pt x="3315343" y="20180"/>
                  </a:lnTo>
                  <a:lnTo>
                    <a:pt x="3305958" y="21843"/>
                  </a:lnTo>
                  <a:lnTo>
                    <a:pt x="3300053" y="23190"/>
                  </a:lnTo>
                  <a:lnTo>
                    <a:pt x="3280482" y="26949"/>
                  </a:lnTo>
                  <a:lnTo>
                    <a:pt x="3264772" y="28905"/>
                  </a:lnTo>
                  <a:lnTo>
                    <a:pt x="3234546" y="34988"/>
                  </a:lnTo>
                  <a:lnTo>
                    <a:pt x="3218455" y="37083"/>
                  </a:lnTo>
                  <a:lnTo>
                    <a:pt x="3192153" y="42405"/>
                  </a:lnTo>
                  <a:lnTo>
                    <a:pt x="3129746" y="51752"/>
                  </a:lnTo>
                  <a:lnTo>
                    <a:pt x="3116525" y="53365"/>
                  </a:lnTo>
                  <a:lnTo>
                    <a:pt x="3086223" y="59575"/>
                  </a:lnTo>
                  <a:lnTo>
                    <a:pt x="3041468" y="65735"/>
                  </a:lnTo>
                  <a:lnTo>
                    <a:pt x="3013922" y="71081"/>
                  </a:lnTo>
                  <a:lnTo>
                    <a:pt x="2982184" y="76085"/>
                  </a:lnTo>
                  <a:lnTo>
                    <a:pt x="2952009" y="80111"/>
                  </a:lnTo>
                  <a:lnTo>
                    <a:pt x="2931283" y="81889"/>
                  </a:lnTo>
                  <a:lnTo>
                    <a:pt x="2921326" y="83565"/>
                  </a:lnTo>
                  <a:lnTo>
                    <a:pt x="2891142" y="87675"/>
                  </a:lnTo>
                  <a:lnTo>
                    <a:pt x="2867783" y="89712"/>
                  </a:lnTo>
                  <a:lnTo>
                    <a:pt x="2853943" y="91565"/>
                  </a:lnTo>
                  <a:lnTo>
                    <a:pt x="2833137" y="93395"/>
                  </a:lnTo>
                  <a:lnTo>
                    <a:pt x="2812961" y="95620"/>
                  </a:lnTo>
                  <a:lnTo>
                    <a:pt x="2804000" y="96192"/>
                  </a:lnTo>
                  <a:lnTo>
                    <a:pt x="2785918" y="96774"/>
                  </a:lnTo>
                  <a:lnTo>
                    <a:pt x="2773257" y="97497"/>
                  </a:lnTo>
                  <a:lnTo>
                    <a:pt x="2755783" y="99469"/>
                  </a:lnTo>
                  <a:lnTo>
                    <a:pt x="2744316" y="100037"/>
                  </a:lnTo>
                  <a:lnTo>
                    <a:pt x="2721225" y="100558"/>
                  </a:lnTo>
                  <a:lnTo>
                    <a:pt x="2707585" y="101295"/>
                  </a:lnTo>
                  <a:lnTo>
                    <a:pt x="2700917" y="102095"/>
                  </a:lnTo>
                  <a:lnTo>
                    <a:pt x="2675090" y="103761"/>
                  </a:lnTo>
                  <a:lnTo>
                    <a:pt x="2649254" y="104335"/>
                  </a:lnTo>
                  <a:lnTo>
                    <a:pt x="2623408" y="103811"/>
                  </a:lnTo>
                  <a:lnTo>
                    <a:pt x="2597552" y="102184"/>
                  </a:lnTo>
                  <a:lnTo>
                    <a:pt x="2584255" y="100939"/>
                  </a:lnTo>
                  <a:lnTo>
                    <a:pt x="2558287" y="100053"/>
                  </a:lnTo>
                  <a:lnTo>
                    <a:pt x="2548802" y="99432"/>
                  </a:lnTo>
                  <a:lnTo>
                    <a:pt x="2527397" y="97154"/>
                  </a:lnTo>
                  <a:lnTo>
                    <a:pt x="2513894" y="96584"/>
                  </a:lnTo>
                  <a:lnTo>
                    <a:pt x="2499502" y="95459"/>
                  </a:lnTo>
                  <a:lnTo>
                    <a:pt x="2488751" y="94056"/>
                  </a:lnTo>
                  <a:lnTo>
                    <a:pt x="2467139" y="92122"/>
                  </a:lnTo>
                  <a:lnTo>
                    <a:pt x="2449775" y="89788"/>
                  </a:lnTo>
                  <a:lnTo>
                    <a:pt x="2435003" y="88442"/>
                  </a:lnTo>
                  <a:lnTo>
                    <a:pt x="2406061" y="84874"/>
                  </a:lnTo>
                  <a:lnTo>
                    <a:pt x="2380825" y="83718"/>
                  </a:lnTo>
                  <a:lnTo>
                    <a:pt x="2370312" y="82959"/>
                  </a:lnTo>
                  <a:lnTo>
                    <a:pt x="2352404" y="81064"/>
                  </a:lnTo>
                  <a:lnTo>
                    <a:pt x="2344797" y="80651"/>
                  </a:lnTo>
                  <a:lnTo>
                    <a:pt x="2292562" y="85356"/>
                  </a:lnTo>
                  <a:lnTo>
                    <a:pt x="2254919" y="94932"/>
                  </a:lnTo>
                  <a:lnTo>
                    <a:pt x="2242574" y="98805"/>
                  </a:lnTo>
                  <a:lnTo>
                    <a:pt x="2232567" y="100266"/>
                  </a:lnTo>
                  <a:lnTo>
                    <a:pt x="2223465" y="100619"/>
                  </a:lnTo>
                  <a:lnTo>
                    <a:pt x="2214428" y="100468"/>
                  </a:lnTo>
                  <a:lnTo>
                    <a:pt x="2205453" y="99857"/>
                  </a:lnTo>
                  <a:lnTo>
                    <a:pt x="2176687" y="96342"/>
                  </a:lnTo>
                  <a:lnTo>
                    <a:pt x="2168914" y="95021"/>
                  </a:lnTo>
                  <a:lnTo>
                    <a:pt x="2152684" y="92773"/>
                  </a:lnTo>
                  <a:lnTo>
                    <a:pt x="2125990" y="91923"/>
                  </a:lnTo>
                  <a:lnTo>
                    <a:pt x="2103500" y="91876"/>
                  </a:lnTo>
                  <a:lnTo>
                    <a:pt x="2081120" y="91283"/>
                  </a:lnTo>
                  <a:lnTo>
                    <a:pt x="2051833" y="88399"/>
                  </a:lnTo>
                  <a:lnTo>
                    <a:pt x="2037182" y="87600"/>
                  </a:lnTo>
                  <a:lnTo>
                    <a:pt x="1955982" y="87560"/>
                  </a:lnTo>
                  <a:lnTo>
                    <a:pt x="1931374" y="87934"/>
                  </a:lnTo>
                  <a:lnTo>
                    <a:pt x="1921747" y="88506"/>
                  </a:lnTo>
                  <a:lnTo>
                    <a:pt x="1905696" y="90585"/>
                  </a:lnTo>
                  <a:lnTo>
                    <a:pt x="1894193" y="91574"/>
                  </a:lnTo>
                  <a:lnTo>
                    <a:pt x="1870858" y="92748"/>
                  </a:lnTo>
                  <a:lnTo>
                    <a:pt x="1862387" y="93395"/>
                  </a:lnTo>
                  <a:lnTo>
                    <a:pt x="1849513" y="95131"/>
                  </a:lnTo>
                  <a:lnTo>
                    <a:pt x="1840677" y="96015"/>
                  </a:lnTo>
                  <a:lnTo>
                    <a:pt x="1822738" y="97167"/>
                  </a:lnTo>
                  <a:lnTo>
                    <a:pt x="1815003" y="97828"/>
                  </a:lnTo>
                  <a:lnTo>
                    <a:pt x="1797676" y="100206"/>
                  </a:lnTo>
                  <a:lnTo>
                    <a:pt x="1780167" y="101790"/>
                  </a:lnTo>
                  <a:lnTo>
                    <a:pt x="1760084" y="104514"/>
                  </a:lnTo>
                  <a:lnTo>
                    <a:pt x="1739756" y="106375"/>
                  </a:lnTo>
                  <a:lnTo>
                    <a:pt x="1730073" y="108015"/>
                  </a:lnTo>
                  <a:lnTo>
                    <a:pt x="1700361" y="111925"/>
                  </a:lnTo>
                  <a:lnTo>
                    <a:pt x="1692116" y="112798"/>
                  </a:lnTo>
                  <a:lnTo>
                    <a:pt x="1666947" y="114071"/>
                  </a:lnTo>
                  <a:lnTo>
                    <a:pt x="1644748" y="116268"/>
                  </a:lnTo>
                  <a:lnTo>
                    <a:pt x="1633938" y="116728"/>
                  </a:lnTo>
                  <a:lnTo>
                    <a:pt x="1612210" y="117157"/>
                  </a:lnTo>
                  <a:lnTo>
                    <a:pt x="1599230" y="117868"/>
                  </a:lnTo>
                  <a:lnTo>
                    <a:pt x="1592880" y="118643"/>
                  </a:lnTo>
                  <a:lnTo>
                    <a:pt x="1571477" y="120236"/>
                  </a:lnTo>
                  <a:lnTo>
                    <a:pt x="1550070" y="120797"/>
                  </a:lnTo>
                  <a:lnTo>
                    <a:pt x="1528656" y="120284"/>
                  </a:lnTo>
                  <a:lnTo>
                    <a:pt x="1507232" y="118656"/>
                  </a:lnTo>
                  <a:lnTo>
                    <a:pt x="1498634" y="117754"/>
                  </a:lnTo>
                  <a:lnTo>
                    <a:pt x="1456061" y="116268"/>
                  </a:lnTo>
                  <a:lnTo>
                    <a:pt x="1409848" y="112008"/>
                  </a:lnTo>
                  <a:lnTo>
                    <a:pt x="1399155" y="110553"/>
                  </a:lnTo>
                  <a:lnTo>
                    <a:pt x="1371393" y="107952"/>
                  </a:lnTo>
                  <a:lnTo>
                    <a:pt x="1361347" y="106489"/>
                  </a:lnTo>
                  <a:lnTo>
                    <a:pt x="1334575" y="104008"/>
                  </a:lnTo>
                  <a:lnTo>
                    <a:pt x="1324847" y="102577"/>
                  </a:lnTo>
                  <a:lnTo>
                    <a:pt x="1298660" y="100302"/>
                  </a:lnTo>
                  <a:lnTo>
                    <a:pt x="1254591" y="93700"/>
                  </a:lnTo>
                  <a:lnTo>
                    <a:pt x="1235795" y="92367"/>
                  </a:lnTo>
                  <a:lnTo>
                    <a:pt x="1189211" y="85432"/>
                  </a:lnTo>
                  <a:lnTo>
                    <a:pt x="1170859" y="84099"/>
                  </a:lnTo>
                  <a:lnTo>
                    <a:pt x="1132759" y="78435"/>
                  </a:lnTo>
                  <a:lnTo>
                    <a:pt x="1115526" y="76250"/>
                  </a:lnTo>
                  <a:lnTo>
                    <a:pt x="1095155" y="73101"/>
                  </a:lnTo>
                  <a:lnTo>
                    <a:pt x="1077235" y="71704"/>
                  </a:lnTo>
                  <a:lnTo>
                    <a:pt x="1035731" y="65531"/>
                  </a:lnTo>
                  <a:lnTo>
                    <a:pt x="1009153" y="63249"/>
                  </a:lnTo>
                  <a:lnTo>
                    <a:pt x="996196" y="61239"/>
                  </a:lnTo>
                  <a:lnTo>
                    <a:pt x="973196" y="59105"/>
                  </a:lnTo>
                  <a:lnTo>
                    <a:pt x="960039" y="57175"/>
                  </a:lnTo>
                  <a:lnTo>
                    <a:pt x="932681" y="54560"/>
                  </a:lnTo>
                  <a:lnTo>
                    <a:pt x="917939" y="52463"/>
                  </a:lnTo>
                  <a:lnTo>
                    <a:pt x="890014" y="50722"/>
                  </a:lnTo>
                  <a:lnTo>
                    <a:pt x="875115" y="48793"/>
                  </a:lnTo>
                  <a:lnTo>
                    <a:pt x="864652" y="48059"/>
                  </a:lnTo>
                  <a:lnTo>
                    <a:pt x="851276" y="46658"/>
                  </a:lnTo>
                  <a:lnTo>
                    <a:pt x="844889" y="45491"/>
                  </a:lnTo>
                  <a:lnTo>
                    <a:pt x="826893" y="41605"/>
                  </a:lnTo>
                  <a:lnTo>
                    <a:pt x="819044" y="40233"/>
                  </a:lnTo>
                  <a:lnTo>
                    <a:pt x="779091" y="47186"/>
                  </a:lnTo>
                  <a:lnTo>
                    <a:pt x="774645" y="62725"/>
                  </a:lnTo>
                  <a:lnTo>
                    <a:pt x="774785" y="69418"/>
                  </a:lnTo>
                  <a:lnTo>
                    <a:pt x="773235" y="72745"/>
                  </a:lnTo>
                  <a:lnTo>
                    <a:pt x="738767" y="90589"/>
                  </a:lnTo>
                  <a:lnTo>
                    <a:pt x="725521" y="91922"/>
                  </a:lnTo>
                  <a:lnTo>
                    <a:pt x="721038" y="91706"/>
                  </a:lnTo>
                  <a:lnTo>
                    <a:pt x="681935" y="78384"/>
                  </a:lnTo>
                  <a:lnTo>
                    <a:pt x="674797" y="51371"/>
                  </a:lnTo>
                  <a:lnTo>
                    <a:pt x="676055" y="48323"/>
                  </a:lnTo>
                  <a:lnTo>
                    <a:pt x="679255" y="43814"/>
                  </a:lnTo>
                  <a:lnTo>
                    <a:pt x="680017" y="42227"/>
                  </a:lnTo>
                  <a:lnTo>
                    <a:pt x="680271" y="40627"/>
                  </a:lnTo>
                  <a:lnTo>
                    <a:pt x="680131" y="38049"/>
                  </a:lnTo>
                  <a:lnTo>
                    <a:pt x="678379" y="35775"/>
                  </a:lnTo>
                  <a:lnTo>
                    <a:pt x="674023" y="33972"/>
                  </a:lnTo>
                  <a:lnTo>
                    <a:pt x="670822" y="33070"/>
                  </a:lnTo>
                  <a:lnTo>
                    <a:pt x="667406" y="32410"/>
                  </a:lnTo>
                  <a:lnTo>
                    <a:pt x="650171" y="30721"/>
                  </a:lnTo>
                  <a:lnTo>
                    <a:pt x="629763" y="27901"/>
                  </a:lnTo>
                  <a:lnTo>
                    <a:pt x="611183" y="26403"/>
                  </a:lnTo>
                  <a:lnTo>
                    <a:pt x="579801" y="22250"/>
                  </a:lnTo>
                  <a:lnTo>
                    <a:pt x="570124" y="20561"/>
                  </a:lnTo>
                  <a:lnTo>
                    <a:pt x="557043" y="18999"/>
                  </a:lnTo>
                  <a:lnTo>
                    <a:pt x="541371" y="16344"/>
                  </a:lnTo>
                  <a:lnTo>
                    <a:pt x="528303" y="14744"/>
                  </a:lnTo>
                  <a:lnTo>
                    <a:pt x="509113" y="11709"/>
                  </a:lnTo>
                  <a:lnTo>
                    <a:pt x="492464" y="10591"/>
                  </a:lnTo>
                  <a:lnTo>
                    <a:pt x="486114" y="9601"/>
                  </a:lnTo>
                  <a:lnTo>
                    <a:pt x="471166" y="6108"/>
                  </a:lnTo>
                  <a:lnTo>
                    <a:pt x="466225" y="3949"/>
                  </a:lnTo>
                  <a:lnTo>
                    <a:pt x="460688" y="2133"/>
                  </a:lnTo>
                  <a:lnTo>
                    <a:pt x="453741" y="482"/>
                  </a:lnTo>
                  <a:lnTo>
                    <a:pt x="447061" y="0"/>
                  </a:lnTo>
                  <a:lnTo>
                    <a:pt x="441194" y="3022"/>
                  </a:lnTo>
                  <a:lnTo>
                    <a:pt x="430048" y="6277"/>
                  </a:lnTo>
                  <a:lnTo>
                    <a:pt x="417945" y="7250"/>
                  </a:lnTo>
                  <a:lnTo>
                    <a:pt x="393010" y="6743"/>
                  </a:lnTo>
                  <a:lnTo>
                    <a:pt x="32825" y="6985"/>
                  </a:lnTo>
                  <a:lnTo>
                    <a:pt x="7927" y="6470"/>
                  </a:lnTo>
                  <a:lnTo>
                    <a:pt x="0" y="7157"/>
                  </a:lnTo>
                  <a:lnTo>
                    <a:pt x="0" y="6040651"/>
                  </a:lnTo>
                  <a:lnTo>
                    <a:pt x="12167828" y="6040647"/>
                  </a:lnTo>
                  <a:lnTo>
                    <a:pt x="12167828" y="33616"/>
                  </a:lnTo>
                  <a:lnTo>
                    <a:pt x="12167116" y="26758"/>
                  </a:lnTo>
                  <a:lnTo>
                    <a:pt x="12167996" y="19938"/>
                  </a:lnTo>
                  <a:lnTo>
                    <a:pt x="12166633" y="13745"/>
                  </a:lnTo>
                  <a:lnTo>
                    <a:pt x="12161084" y="9650"/>
                  </a:lnTo>
                  <a:lnTo>
                    <a:pt x="12151297" y="7410"/>
                  </a:lnTo>
                  <a:lnTo>
                    <a:pt x="12137297" y="6781"/>
                  </a:lnTo>
                  <a:lnTo>
                    <a:pt x="12097718" y="6949"/>
                  </a:lnTo>
                  <a:lnTo>
                    <a:pt x="11978979" y="6756"/>
                  </a:lnTo>
                  <a:lnTo>
                    <a:pt x="11956114" y="7112"/>
                  </a:lnTo>
                  <a:lnTo>
                    <a:pt x="11945105" y="6109"/>
                  </a:lnTo>
                  <a:lnTo>
                    <a:pt x="11935087" y="2971"/>
                  </a:lnTo>
                  <a:lnTo>
                    <a:pt x="11929042" y="12"/>
                  </a:lnTo>
                  <a:close/>
                </a:path>
              </a:pathLst>
            </a:custGeom>
            <a:solidFill>
              <a:srgbClr val="EBF6FA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5" name="object 5"/>
            <p:cNvSpPr/>
            <p:nvPr/>
          </p:nvSpPr>
          <p:spPr>
            <a:xfrm>
              <a:off x="36004" y="806627"/>
              <a:ext cx="5970270" cy="146050"/>
            </a:xfrm>
            <a:custGeom>
              <a:avLst/>
              <a:gdLst/>
              <a:ahLst/>
              <a:cxnLst/>
              <a:rect l="l" t="t" r="r" b="b"/>
              <a:pathLst>
                <a:path w="5970270" h="146050">
                  <a:moveTo>
                    <a:pt x="3745738" y="79921"/>
                  </a:moveTo>
                  <a:lnTo>
                    <a:pt x="3697300" y="67805"/>
                  </a:lnTo>
                  <a:lnTo>
                    <a:pt x="3648773" y="59753"/>
                  </a:lnTo>
                  <a:lnTo>
                    <a:pt x="3600158" y="55079"/>
                  </a:lnTo>
                  <a:lnTo>
                    <a:pt x="3551478" y="53124"/>
                  </a:lnTo>
                  <a:lnTo>
                    <a:pt x="3502761" y="53213"/>
                  </a:lnTo>
                  <a:lnTo>
                    <a:pt x="3454019" y="54673"/>
                  </a:lnTo>
                  <a:lnTo>
                    <a:pt x="3356546" y="59042"/>
                  </a:lnTo>
                  <a:lnTo>
                    <a:pt x="3307854" y="60591"/>
                  </a:lnTo>
                  <a:lnTo>
                    <a:pt x="3259226" y="60845"/>
                  </a:lnTo>
                  <a:lnTo>
                    <a:pt x="3210674" y="59105"/>
                  </a:lnTo>
                  <a:lnTo>
                    <a:pt x="3162211" y="54724"/>
                  </a:lnTo>
                  <a:lnTo>
                    <a:pt x="3113875" y="47015"/>
                  </a:lnTo>
                  <a:lnTo>
                    <a:pt x="3065665" y="35318"/>
                  </a:lnTo>
                  <a:lnTo>
                    <a:pt x="3019768" y="36918"/>
                  </a:lnTo>
                  <a:lnTo>
                    <a:pt x="2973501" y="40119"/>
                  </a:lnTo>
                  <a:lnTo>
                    <a:pt x="2926943" y="44386"/>
                  </a:lnTo>
                  <a:lnTo>
                    <a:pt x="2833319" y="53809"/>
                  </a:lnTo>
                  <a:lnTo>
                    <a:pt x="2786418" y="57861"/>
                  </a:lnTo>
                  <a:lnTo>
                    <a:pt x="2739567" y="60706"/>
                  </a:lnTo>
                  <a:lnTo>
                    <a:pt x="2692831" y="61810"/>
                  </a:lnTo>
                  <a:lnTo>
                    <a:pt x="2646324" y="60579"/>
                  </a:lnTo>
                  <a:lnTo>
                    <a:pt x="2600109" y="56476"/>
                  </a:lnTo>
                  <a:lnTo>
                    <a:pt x="2554274" y="48920"/>
                  </a:lnTo>
                  <a:lnTo>
                    <a:pt x="2508897" y="37363"/>
                  </a:lnTo>
                  <a:lnTo>
                    <a:pt x="2464079" y="21247"/>
                  </a:lnTo>
                  <a:lnTo>
                    <a:pt x="2419883" y="0"/>
                  </a:lnTo>
                  <a:lnTo>
                    <a:pt x="2372449" y="13119"/>
                  </a:lnTo>
                  <a:lnTo>
                    <a:pt x="2324506" y="24155"/>
                  </a:lnTo>
                  <a:lnTo>
                    <a:pt x="2276094" y="33261"/>
                  </a:lnTo>
                  <a:lnTo>
                    <a:pt x="2227262" y="40589"/>
                  </a:lnTo>
                  <a:lnTo>
                    <a:pt x="2178062" y="46278"/>
                  </a:lnTo>
                  <a:lnTo>
                    <a:pt x="2128532" y="50495"/>
                  </a:lnTo>
                  <a:lnTo>
                    <a:pt x="2078710" y="53390"/>
                  </a:lnTo>
                  <a:lnTo>
                    <a:pt x="2028659" y="55105"/>
                  </a:lnTo>
                  <a:lnTo>
                    <a:pt x="1978418" y="55803"/>
                  </a:lnTo>
                  <a:lnTo>
                    <a:pt x="1928037" y="55638"/>
                  </a:lnTo>
                  <a:lnTo>
                    <a:pt x="1877555" y="54749"/>
                  </a:lnTo>
                  <a:lnTo>
                    <a:pt x="1827022" y="53289"/>
                  </a:lnTo>
                  <a:lnTo>
                    <a:pt x="1776476" y="51409"/>
                  </a:lnTo>
                  <a:lnTo>
                    <a:pt x="1575130" y="42811"/>
                  </a:lnTo>
                  <a:lnTo>
                    <a:pt x="1525244" y="41148"/>
                  </a:lnTo>
                  <a:lnTo>
                    <a:pt x="1474787" y="51993"/>
                  </a:lnTo>
                  <a:lnTo>
                    <a:pt x="1424355" y="59817"/>
                  </a:lnTo>
                  <a:lnTo>
                    <a:pt x="1373936" y="65011"/>
                  </a:lnTo>
                  <a:lnTo>
                    <a:pt x="1323530" y="67945"/>
                  </a:lnTo>
                  <a:lnTo>
                    <a:pt x="1273149" y="68986"/>
                  </a:lnTo>
                  <a:lnTo>
                    <a:pt x="1222781" y="68529"/>
                  </a:lnTo>
                  <a:lnTo>
                    <a:pt x="1172425" y="66941"/>
                  </a:lnTo>
                  <a:lnTo>
                    <a:pt x="1122083" y="64604"/>
                  </a:lnTo>
                  <a:lnTo>
                    <a:pt x="1021410" y="59194"/>
                  </a:lnTo>
                  <a:lnTo>
                    <a:pt x="971080" y="56870"/>
                  </a:lnTo>
                  <a:lnTo>
                    <a:pt x="920762" y="55308"/>
                  </a:lnTo>
                  <a:lnTo>
                    <a:pt x="870445" y="54876"/>
                  </a:lnTo>
                  <a:lnTo>
                    <a:pt x="820140" y="55968"/>
                  </a:lnTo>
                  <a:lnTo>
                    <a:pt x="769823" y="58953"/>
                  </a:lnTo>
                  <a:lnTo>
                    <a:pt x="719505" y="64198"/>
                  </a:lnTo>
                  <a:lnTo>
                    <a:pt x="668172" y="54508"/>
                  </a:lnTo>
                  <a:lnTo>
                    <a:pt x="616877" y="46075"/>
                  </a:lnTo>
                  <a:lnTo>
                    <a:pt x="565607" y="38874"/>
                  </a:lnTo>
                  <a:lnTo>
                    <a:pt x="514350" y="32854"/>
                  </a:lnTo>
                  <a:lnTo>
                    <a:pt x="463092" y="28003"/>
                  </a:lnTo>
                  <a:lnTo>
                    <a:pt x="411835" y="24295"/>
                  </a:lnTo>
                  <a:lnTo>
                    <a:pt x="360540" y="21691"/>
                  </a:lnTo>
                  <a:lnTo>
                    <a:pt x="309232" y="20180"/>
                  </a:lnTo>
                  <a:lnTo>
                    <a:pt x="257873" y="19710"/>
                  </a:lnTo>
                  <a:lnTo>
                    <a:pt x="206451" y="20256"/>
                  </a:lnTo>
                  <a:lnTo>
                    <a:pt x="154965" y="21805"/>
                  </a:lnTo>
                  <a:lnTo>
                    <a:pt x="103403" y="24320"/>
                  </a:lnTo>
                  <a:lnTo>
                    <a:pt x="51752" y="27774"/>
                  </a:lnTo>
                  <a:lnTo>
                    <a:pt x="0" y="32143"/>
                  </a:lnTo>
                  <a:lnTo>
                    <a:pt x="43776" y="52451"/>
                  </a:lnTo>
                  <a:lnTo>
                    <a:pt x="88417" y="69138"/>
                  </a:lnTo>
                  <a:lnTo>
                    <a:pt x="133845" y="82524"/>
                  </a:lnTo>
                  <a:lnTo>
                    <a:pt x="179984" y="92887"/>
                  </a:lnTo>
                  <a:lnTo>
                    <a:pt x="226771" y="100558"/>
                  </a:lnTo>
                  <a:lnTo>
                    <a:pt x="274116" y="105829"/>
                  </a:lnTo>
                  <a:lnTo>
                    <a:pt x="321945" y="109004"/>
                  </a:lnTo>
                  <a:lnTo>
                    <a:pt x="370192" y="110401"/>
                  </a:lnTo>
                  <a:lnTo>
                    <a:pt x="418769" y="110312"/>
                  </a:lnTo>
                  <a:lnTo>
                    <a:pt x="467614" y="109054"/>
                  </a:lnTo>
                  <a:lnTo>
                    <a:pt x="516636" y="106921"/>
                  </a:lnTo>
                  <a:lnTo>
                    <a:pt x="565772" y="104216"/>
                  </a:lnTo>
                  <a:lnTo>
                    <a:pt x="664070" y="98348"/>
                  </a:lnTo>
                  <a:lnTo>
                    <a:pt x="713079" y="95783"/>
                  </a:lnTo>
                  <a:lnTo>
                    <a:pt x="761898" y="93891"/>
                  </a:lnTo>
                  <a:lnTo>
                    <a:pt x="810450" y="92938"/>
                  </a:lnTo>
                  <a:lnTo>
                    <a:pt x="858672" y="93268"/>
                  </a:lnTo>
                  <a:lnTo>
                    <a:pt x="906462" y="95173"/>
                  </a:lnTo>
                  <a:lnTo>
                    <a:pt x="953757" y="98945"/>
                  </a:lnTo>
                  <a:lnTo>
                    <a:pt x="1004582" y="105587"/>
                  </a:lnTo>
                  <a:lnTo>
                    <a:pt x="1055433" y="108585"/>
                  </a:lnTo>
                  <a:lnTo>
                    <a:pt x="1106309" y="108826"/>
                  </a:lnTo>
                  <a:lnTo>
                    <a:pt x="1157211" y="107213"/>
                  </a:lnTo>
                  <a:lnTo>
                    <a:pt x="1259128" y="102057"/>
                  </a:lnTo>
                  <a:lnTo>
                    <a:pt x="1310157" y="100330"/>
                  </a:lnTo>
                  <a:lnTo>
                    <a:pt x="1327429" y="106133"/>
                  </a:lnTo>
                  <a:lnTo>
                    <a:pt x="1334935" y="122809"/>
                  </a:lnTo>
                  <a:lnTo>
                    <a:pt x="1342961" y="139598"/>
                  </a:lnTo>
                  <a:lnTo>
                    <a:pt x="1361808" y="145757"/>
                  </a:lnTo>
                  <a:lnTo>
                    <a:pt x="1409725" y="143903"/>
                  </a:lnTo>
                  <a:lnTo>
                    <a:pt x="1455140" y="130022"/>
                  </a:lnTo>
                  <a:lnTo>
                    <a:pt x="1499692" y="111302"/>
                  </a:lnTo>
                  <a:lnTo>
                    <a:pt x="1545005" y="94983"/>
                  </a:lnTo>
                  <a:lnTo>
                    <a:pt x="1592745" y="88277"/>
                  </a:lnTo>
                  <a:lnTo>
                    <a:pt x="1642008" y="83934"/>
                  </a:lnTo>
                  <a:lnTo>
                    <a:pt x="1691449" y="81597"/>
                  </a:lnTo>
                  <a:lnTo>
                    <a:pt x="1740992" y="81026"/>
                  </a:lnTo>
                  <a:lnTo>
                    <a:pt x="1790585" y="82016"/>
                  </a:lnTo>
                  <a:lnTo>
                    <a:pt x="1840179" y="84315"/>
                  </a:lnTo>
                  <a:lnTo>
                    <a:pt x="1889709" y="87706"/>
                  </a:lnTo>
                  <a:lnTo>
                    <a:pt x="1939112" y="91948"/>
                  </a:lnTo>
                  <a:lnTo>
                    <a:pt x="1988324" y="96837"/>
                  </a:lnTo>
                  <a:lnTo>
                    <a:pt x="2086000" y="107581"/>
                  </a:lnTo>
                  <a:lnTo>
                    <a:pt x="2134603" y="100088"/>
                  </a:lnTo>
                  <a:lnTo>
                    <a:pt x="2184527" y="94919"/>
                  </a:lnTo>
                  <a:lnTo>
                    <a:pt x="2235530" y="91719"/>
                  </a:lnTo>
                  <a:lnTo>
                    <a:pt x="2287397" y="90119"/>
                  </a:lnTo>
                  <a:lnTo>
                    <a:pt x="2339898" y="89776"/>
                  </a:lnTo>
                  <a:lnTo>
                    <a:pt x="2392819" y="90347"/>
                  </a:lnTo>
                  <a:lnTo>
                    <a:pt x="2551861" y="93992"/>
                  </a:lnTo>
                  <a:lnTo>
                    <a:pt x="2604211" y="94665"/>
                  </a:lnTo>
                  <a:lnTo>
                    <a:pt x="2655874" y="94500"/>
                  </a:lnTo>
                  <a:lnTo>
                    <a:pt x="2701925" y="91986"/>
                  </a:lnTo>
                  <a:lnTo>
                    <a:pt x="2748864" y="90220"/>
                  </a:lnTo>
                  <a:lnTo>
                    <a:pt x="2796590" y="89115"/>
                  </a:lnTo>
                  <a:lnTo>
                    <a:pt x="2845028" y="88582"/>
                  </a:lnTo>
                  <a:lnTo>
                    <a:pt x="2894101" y="88531"/>
                  </a:lnTo>
                  <a:lnTo>
                    <a:pt x="2943733" y="88887"/>
                  </a:lnTo>
                  <a:lnTo>
                    <a:pt x="3044317" y="90474"/>
                  </a:lnTo>
                  <a:lnTo>
                    <a:pt x="3197263" y="93751"/>
                  </a:lnTo>
                  <a:lnTo>
                    <a:pt x="3299650" y="95542"/>
                  </a:lnTo>
                  <a:lnTo>
                    <a:pt x="3350730" y="96050"/>
                  </a:lnTo>
                  <a:lnTo>
                    <a:pt x="3401631" y="96202"/>
                  </a:lnTo>
                  <a:lnTo>
                    <a:pt x="3452253" y="95910"/>
                  </a:lnTo>
                  <a:lnTo>
                    <a:pt x="3502520" y="95084"/>
                  </a:lnTo>
                  <a:lnTo>
                    <a:pt x="3552355" y="93624"/>
                  </a:lnTo>
                  <a:lnTo>
                    <a:pt x="3601682" y="91478"/>
                  </a:lnTo>
                  <a:lnTo>
                    <a:pt x="3650411" y="88531"/>
                  </a:lnTo>
                  <a:lnTo>
                    <a:pt x="3698456" y="84709"/>
                  </a:lnTo>
                  <a:lnTo>
                    <a:pt x="3745738" y="79921"/>
                  </a:lnTo>
                  <a:close/>
                </a:path>
                <a:path w="5970270" h="146050">
                  <a:moveTo>
                    <a:pt x="5969863" y="18719"/>
                  </a:moveTo>
                  <a:lnTo>
                    <a:pt x="5958319" y="15709"/>
                  </a:lnTo>
                  <a:lnTo>
                    <a:pt x="5927001" y="17741"/>
                  </a:lnTo>
                  <a:lnTo>
                    <a:pt x="5876810" y="23075"/>
                  </a:lnTo>
                  <a:lnTo>
                    <a:pt x="5808624" y="29895"/>
                  </a:lnTo>
                  <a:lnTo>
                    <a:pt x="5723344" y="36474"/>
                  </a:lnTo>
                  <a:lnTo>
                    <a:pt x="5664162" y="39484"/>
                  </a:lnTo>
                  <a:lnTo>
                    <a:pt x="5615432" y="40792"/>
                  </a:lnTo>
                  <a:lnTo>
                    <a:pt x="5573026" y="41109"/>
                  </a:lnTo>
                  <a:lnTo>
                    <a:pt x="5532856" y="41135"/>
                  </a:lnTo>
                  <a:lnTo>
                    <a:pt x="5490819" y="41592"/>
                  </a:lnTo>
                  <a:lnTo>
                    <a:pt x="5442813" y="43167"/>
                  </a:lnTo>
                  <a:lnTo>
                    <a:pt x="5384736" y="46596"/>
                  </a:lnTo>
                  <a:lnTo>
                    <a:pt x="5322963" y="51676"/>
                  </a:lnTo>
                  <a:lnTo>
                    <a:pt x="5268125" y="57391"/>
                  </a:lnTo>
                  <a:lnTo>
                    <a:pt x="5221046" y="63195"/>
                  </a:lnTo>
                  <a:lnTo>
                    <a:pt x="5182565" y="68580"/>
                  </a:lnTo>
                  <a:lnTo>
                    <a:pt x="5133683" y="72428"/>
                  </a:lnTo>
                  <a:lnTo>
                    <a:pt x="5084826" y="73342"/>
                  </a:lnTo>
                  <a:lnTo>
                    <a:pt x="5035982" y="71882"/>
                  </a:lnTo>
                  <a:lnTo>
                    <a:pt x="4987163" y="68643"/>
                  </a:lnTo>
                  <a:lnTo>
                    <a:pt x="4938395" y="64223"/>
                  </a:lnTo>
                  <a:lnTo>
                    <a:pt x="4840973" y="54127"/>
                  </a:lnTo>
                  <a:lnTo>
                    <a:pt x="4792345" y="49644"/>
                  </a:lnTo>
                  <a:lnTo>
                    <a:pt x="4743780" y="46291"/>
                  </a:lnTo>
                  <a:lnTo>
                    <a:pt x="4695291" y="44691"/>
                  </a:lnTo>
                  <a:lnTo>
                    <a:pt x="4646879" y="45402"/>
                  </a:lnTo>
                  <a:lnTo>
                    <a:pt x="4598555" y="49022"/>
                  </a:lnTo>
                  <a:lnTo>
                    <a:pt x="4550321" y="56134"/>
                  </a:lnTo>
                  <a:lnTo>
                    <a:pt x="4502188" y="67322"/>
                  </a:lnTo>
                  <a:lnTo>
                    <a:pt x="4454537" y="73469"/>
                  </a:lnTo>
                  <a:lnTo>
                    <a:pt x="4406938" y="74574"/>
                  </a:lnTo>
                  <a:lnTo>
                    <a:pt x="4359376" y="71996"/>
                  </a:lnTo>
                  <a:lnTo>
                    <a:pt x="4311853" y="67056"/>
                  </a:lnTo>
                  <a:lnTo>
                    <a:pt x="4264317" y="61125"/>
                  </a:lnTo>
                  <a:lnTo>
                    <a:pt x="4216781" y="55537"/>
                  </a:lnTo>
                  <a:lnTo>
                    <a:pt x="4169219" y="51663"/>
                  </a:lnTo>
                  <a:lnTo>
                    <a:pt x="4121620" y="50825"/>
                  </a:lnTo>
                  <a:lnTo>
                    <a:pt x="4073956" y="54381"/>
                  </a:lnTo>
                  <a:lnTo>
                    <a:pt x="4026217" y="63690"/>
                  </a:lnTo>
                  <a:lnTo>
                    <a:pt x="3999700" y="66776"/>
                  </a:lnTo>
                  <a:lnTo>
                    <a:pt x="3961688" y="72504"/>
                  </a:lnTo>
                  <a:lnTo>
                    <a:pt x="3939743" y="80022"/>
                  </a:lnTo>
                  <a:lnTo>
                    <a:pt x="3941127" y="82245"/>
                  </a:lnTo>
                  <a:lnTo>
                    <a:pt x="3985780" y="89852"/>
                  </a:lnTo>
                  <a:lnTo>
                    <a:pt x="4029291" y="92900"/>
                  </a:lnTo>
                  <a:lnTo>
                    <a:pt x="4117352" y="96621"/>
                  </a:lnTo>
                  <a:lnTo>
                    <a:pt x="4189349" y="98564"/>
                  </a:lnTo>
                  <a:lnTo>
                    <a:pt x="4270438" y="100088"/>
                  </a:lnTo>
                  <a:lnTo>
                    <a:pt x="4406277" y="101663"/>
                  </a:lnTo>
                  <a:lnTo>
                    <a:pt x="4555210" y="102463"/>
                  </a:lnTo>
                  <a:lnTo>
                    <a:pt x="4766538" y="102438"/>
                  </a:lnTo>
                  <a:lnTo>
                    <a:pt x="4982832" y="101333"/>
                  </a:lnTo>
                  <a:lnTo>
                    <a:pt x="5244198" y="98729"/>
                  </a:lnTo>
                  <a:lnTo>
                    <a:pt x="5476468" y="95097"/>
                  </a:lnTo>
                  <a:lnTo>
                    <a:pt x="5627573" y="91694"/>
                  </a:lnTo>
                  <a:lnTo>
                    <a:pt x="5713793" y="88976"/>
                  </a:lnTo>
                  <a:lnTo>
                    <a:pt x="5755894" y="87122"/>
                  </a:lnTo>
                  <a:lnTo>
                    <a:pt x="5881814" y="56984"/>
                  </a:lnTo>
                  <a:lnTo>
                    <a:pt x="5936246" y="37934"/>
                  </a:lnTo>
                  <a:lnTo>
                    <a:pt x="5963196" y="25679"/>
                  </a:lnTo>
                  <a:lnTo>
                    <a:pt x="5969863" y="18719"/>
                  </a:lnTo>
                  <a:close/>
                </a:path>
              </a:pathLst>
            </a:custGeom>
            <a:solidFill>
              <a:srgbClr val="82CCD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3426493" y="883415"/>
              <a:ext cx="2215515" cy="75565"/>
            </a:xfrm>
            <a:custGeom>
              <a:avLst/>
              <a:gdLst/>
              <a:ahLst/>
              <a:cxnLst/>
              <a:rect l="l" t="t" r="r" b="b"/>
              <a:pathLst>
                <a:path w="2215515" h="75565">
                  <a:moveTo>
                    <a:pt x="1785118" y="0"/>
                  </a:moveTo>
                  <a:lnTo>
                    <a:pt x="1682246" y="119"/>
                  </a:lnTo>
                  <a:lnTo>
                    <a:pt x="1575766" y="910"/>
                  </a:lnTo>
                  <a:lnTo>
                    <a:pt x="1131192" y="6697"/>
                  </a:lnTo>
                  <a:lnTo>
                    <a:pt x="964560" y="8124"/>
                  </a:lnTo>
                  <a:lnTo>
                    <a:pt x="855856" y="8296"/>
                  </a:lnTo>
                  <a:lnTo>
                    <a:pt x="750073" y="7607"/>
                  </a:lnTo>
                  <a:lnTo>
                    <a:pt x="698550" y="6875"/>
                  </a:lnTo>
                  <a:lnTo>
                    <a:pt x="648083" y="5851"/>
                  </a:lnTo>
                  <a:lnTo>
                    <a:pt x="598783" y="4510"/>
                  </a:lnTo>
                  <a:lnTo>
                    <a:pt x="550756" y="2826"/>
                  </a:lnTo>
                  <a:lnTo>
                    <a:pt x="504113" y="773"/>
                  </a:lnTo>
                  <a:lnTo>
                    <a:pt x="454041" y="3555"/>
                  </a:lnTo>
                  <a:lnTo>
                    <a:pt x="403684" y="4905"/>
                  </a:lnTo>
                  <a:lnTo>
                    <a:pt x="353121" y="5201"/>
                  </a:lnTo>
                  <a:lnTo>
                    <a:pt x="302430" y="4822"/>
                  </a:lnTo>
                  <a:lnTo>
                    <a:pt x="200979" y="3549"/>
                  </a:lnTo>
                  <a:lnTo>
                    <a:pt x="150376" y="3413"/>
                  </a:lnTo>
                  <a:lnTo>
                    <a:pt x="99959" y="4113"/>
                  </a:lnTo>
                  <a:lnTo>
                    <a:pt x="49807" y="6028"/>
                  </a:lnTo>
                  <a:lnTo>
                    <a:pt x="0" y="9536"/>
                  </a:lnTo>
                  <a:lnTo>
                    <a:pt x="47739" y="20724"/>
                  </a:lnTo>
                  <a:lnTo>
                    <a:pt x="96654" y="29585"/>
                  </a:lnTo>
                  <a:lnTo>
                    <a:pt x="146505" y="36606"/>
                  </a:lnTo>
                  <a:lnTo>
                    <a:pt x="197054" y="42273"/>
                  </a:lnTo>
                  <a:lnTo>
                    <a:pt x="248062" y="47071"/>
                  </a:lnTo>
                  <a:lnTo>
                    <a:pt x="350504" y="56007"/>
                  </a:lnTo>
                  <a:lnTo>
                    <a:pt x="401460" y="61115"/>
                  </a:lnTo>
                  <a:lnTo>
                    <a:pt x="451921" y="67299"/>
                  </a:lnTo>
                  <a:lnTo>
                    <a:pt x="501650" y="75043"/>
                  </a:lnTo>
                  <a:lnTo>
                    <a:pt x="539519" y="72419"/>
                  </a:lnTo>
                  <a:lnTo>
                    <a:pt x="577145" y="66564"/>
                  </a:lnTo>
                  <a:lnTo>
                    <a:pt x="614456" y="58964"/>
                  </a:lnTo>
                  <a:lnTo>
                    <a:pt x="651383" y="51103"/>
                  </a:lnTo>
                  <a:lnTo>
                    <a:pt x="698290" y="39490"/>
                  </a:lnTo>
                  <a:lnTo>
                    <a:pt x="745874" y="31571"/>
                  </a:lnTo>
                  <a:lnTo>
                    <a:pt x="793990" y="26898"/>
                  </a:lnTo>
                  <a:lnTo>
                    <a:pt x="842494" y="25022"/>
                  </a:lnTo>
                  <a:lnTo>
                    <a:pt x="891240" y="25494"/>
                  </a:lnTo>
                  <a:lnTo>
                    <a:pt x="940084" y="27866"/>
                  </a:lnTo>
                  <a:lnTo>
                    <a:pt x="988879" y="31690"/>
                  </a:lnTo>
                  <a:lnTo>
                    <a:pt x="1037482" y="36516"/>
                  </a:lnTo>
                  <a:lnTo>
                    <a:pt x="1085748" y="41896"/>
                  </a:lnTo>
                  <a:lnTo>
                    <a:pt x="1132965" y="46813"/>
                  </a:lnTo>
                  <a:lnTo>
                    <a:pt x="1180779" y="50510"/>
                  </a:lnTo>
                  <a:lnTo>
                    <a:pt x="1228512" y="51681"/>
                  </a:lnTo>
                  <a:lnTo>
                    <a:pt x="1275485" y="49021"/>
                  </a:lnTo>
                  <a:lnTo>
                    <a:pt x="1321020" y="41225"/>
                  </a:lnTo>
                  <a:lnTo>
                    <a:pt x="1364437" y="26986"/>
                  </a:lnTo>
                  <a:lnTo>
                    <a:pt x="1414537" y="27504"/>
                  </a:lnTo>
                  <a:lnTo>
                    <a:pt x="1464607" y="27616"/>
                  </a:lnTo>
                  <a:lnTo>
                    <a:pt x="1514651" y="27377"/>
                  </a:lnTo>
                  <a:lnTo>
                    <a:pt x="1564673" y="26839"/>
                  </a:lnTo>
                  <a:lnTo>
                    <a:pt x="1664668" y="25075"/>
                  </a:lnTo>
                  <a:lnTo>
                    <a:pt x="1964574" y="18093"/>
                  </a:lnTo>
                  <a:lnTo>
                    <a:pt x="2064631" y="16609"/>
                  </a:lnTo>
                  <a:lnTo>
                    <a:pt x="2114696" y="16262"/>
                  </a:lnTo>
                  <a:lnTo>
                    <a:pt x="2164790" y="16249"/>
                  </a:lnTo>
                  <a:lnTo>
                    <a:pt x="2214918" y="16623"/>
                  </a:lnTo>
                  <a:lnTo>
                    <a:pt x="2180075" y="13248"/>
                  </a:lnTo>
                  <a:lnTo>
                    <a:pt x="2104204" y="7818"/>
                  </a:lnTo>
                  <a:lnTo>
                    <a:pt x="2063393" y="5712"/>
                  </a:lnTo>
                  <a:lnTo>
                    <a:pt x="2020809" y="3979"/>
                  </a:lnTo>
                  <a:lnTo>
                    <a:pt x="1976563" y="2592"/>
                  </a:lnTo>
                  <a:lnTo>
                    <a:pt x="1930761" y="1526"/>
                  </a:lnTo>
                  <a:lnTo>
                    <a:pt x="1883514" y="756"/>
                  </a:lnTo>
                  <a:lnTo>
                    <a:pt x="1785118" y="0"/>
                  </a:lnTo>
                  <a:close/>
                </a:path>
              </a:pathLst>
            </a:custGeom>
            <a:solidFill>
              <a:srgbClr val="ADDB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2095228" y="886157"/>
              <a:ext cx="1834514" cy="121920"/>
            </a:xfrm>
            <a:custGeom>
              <a:avLst/>
              <a:gdLst/>
              <a:ahLst/>
              <a:cxnLst/>
              <a:rect l="l" t="t" r="r" b="b"/>
              <a:pathLst>
                <a:path w="1834514" h="121919">
                  <a:moveTo>
                    <a:pt x="369401" y="0"/>
                  </a:moveTo>
                  <a:lnTo>
                    <a:pt x="316071" y="232"/>
                  </a:lnTo>
                  <a:lnTo>
                    <a:pt x="262637" y="2106"/>
                  </a:lnTo>
                  <a:lnTo>
                    <a:pt x="209273" y="5232"/>
                  </a:lnTo>
                  <a:lnTo>
                    <a:pt x="156153" y="9223"/>
                  </a:lnTo>
                  <a:lnTo>
                    <a:pt x="0" y="22508"/>
                  </a:lnTo>
                  <a:lnTo>
                    <a:pt x="19292" y="30669"/>
                  </a:lnTo>
                  <a:lnTo>
                    <a:pt x="41086" y="35081"/>
                  </a:lnTo>
                  <a:lnTo>
                    <a:pt x="63691" y="38360"/>
                  </a:lnTo>
                  <a:lnTo>
                    <a:pt x="85420" y="43120"/>
                  </a:lnTo>
                  <a:lnTo>
                    <a:pt x="133728" y="50993"/>
                  </a:lnTo>
                  <a:lnTo>
                    <a:pt x="182349" y="59573"/>
                  </a:lnTo>
                  <a:lnTo>
                    <a:pt x="231263" y="67392"/>
                  </a:lnTo>
                  <a:lnTo>
                    <a:pt x="280450" y="72981"/>
                  </a:lnTo>
                  <a:lnTo>
                    <a:pt x="329891" y="74871"/>
                  </a:lnTo>
                  <a:lnTo>
                    <a:pt x="379564" y="71594"/>
                  </a:lnTo>
                  <a:lnTo>
                    <a:pt x="430661" y="59814"/>
                  </a:lnTo>
                  <a:lnTo>
                    <a:pt x="480861" y="50225"/>
                  </a:lnTo>
                  <a:lnTo>
                    <a:pt x="530459" y="44667"/>
                  </a:lnTo>
                  <a:lnTo>
                    <a:pt x="579753" y="44978"/>
                  </a:lnTo>
                  <a:lnTo>
                    <a:pt x="629038" y="52997"/>
                  </a:lnTo>
                  <a:lnTo>
                    <a:pt x="678611" y="70565"/>
                  </a:lnTo>
                  <a:lnTo>
                    <a:pt x="726183" y="87765"/>
                  </a:lnTo>
                  <a:lnTo>
                    <a:pt x="775143" y="101701"/>
                  </a:lnTo>
                  <a:lnTo>
                    <a:pt x="825289" y="112154"/>
                  </a:lnTo>
                  <a:lnTo>
                    <a:pt x="876420" y="118908"/>
                  </a:lnTo>
                  <a:lnTo>
                    <a:pt x="928331" y="121746"/>
                  </a:lnTo>
                  <a:lnTo>
                    <a:pt x="984977" y="113899"/>
                  </a:lnTo>
                  <a:lnTo>
                    <a:pt x="1038918" y="100371"/>
                  </a:lnTo>
                  <a:lnTo>
                    <a:pt x="1091357" y="83611"/>
                  </a:lnTo>
                  <a:lnTo>
                    <a:pt x="1143495" y="66069"/>
                  </a:lnTo>
                  <a:lnTo>
                    <a:pt x="1192365" y="57293"/>
                  </a:lnTo>
                  <a:lnTo>
                    <a:pt x="1241409" y="51367"/>
                  </a:lnTo>
                  <a:lnTo>
                    <a:pt x="1290600" y="47930"/>
                  </a:lnTo>
                  <a:lnTo>
                    <a:pt x="1339914" y="46620"/>
                  </a:lnTo>
                  <a:lnTo>
                    <a:pt x="1389328" y="47076"/>
                  </a:lnTo>
                  <a:lnTo>
                    <a:pt x="1438816" y="48937"/>
                  </a:lnTo>
                  <a:lnTo>
                    <a:pt x="1488354" y="51841"/>
                  </a:lnTo>
                  <a:lnTo>
                    <a:pt x="1537917" y="55426"/>
                  </a:lnTo>
                  <a:lnTo>
                    <a:pt x="1637021" y="63193"/>
                  </a:lnTo>
                  <a:lnTo>
                    <a:pt x="1686512" y="66653"/>
                  </a:lnTo>
                  <a:lnTo>
                    <a:pt x="1735931" y="69348"/>
                  </a:lnTo>
                  <a:lnTo>
                    <a:pt x="1785252" y="70916"/>
                  </a:lnTo>
                  <a:lnTo>
                    <a:pt x="1834451" y="70997"/>
                  </a:lnTo>
                  <a:lnTo>
                    <a:pt x="1785207" y="60855"/>
                  </a:lnTo>
                  <a:lnTo>
                    <a:pt x="1735384" y="52702"/>
                  </a:lnTo>
                  <a:lnTo>
                    <a:pt x="1685110" y="46102"/>
                  </a:lnTo>
                  <a:lnTo>
                    <a:pt x="1634513" y="40620"/>
                  </a:lnTo>
                  <a:lnTo>
                    <a:pt x="1482053" y="26515"/>
                  </a:lnTo>
                  <a:lnTo>
                    <a:pt x="1431435" y="21142"/>
                  </a:lnTo>
                  <a:lnTo>
                    <a:pt x="1381129" y="14707"/>
                  </a:lnTo>
                  <a:lnTo>
                    <a:pt x="1331264" y="6773"/>
                  </a:lnTo>
                  <a:lnTo>
                    <a:pt x="1280674" y="6156"/>
                  </a:lnTo>
                  <a:lnTo>
                    <a:pt x="1230100" y="5967"/>
                  </a:lnTo>
                  <a:lnTo>
                    <a:pt x="1179542" y="6134"/>
                  </a:lnTo>
                  <a:lnTo>
                    <a:pt x="1078469" y="7241"/>
                  </a:lnTo>
                  <a:lnTo>
                    <a:pt x="876473" y="10518"/>
                  </a:lnTo>
                  <a:lnTo>
                    <a:pt x="775535" y="11524"/>
                  </a:lnTo>
                  <a:lnTo>
                    <a:pt x="725078" y="11614"/>
                  </a:lnTo>
                  <a:lnTo>
                    <a:pt x="674628" y="11332"/>
                  </a:lnTo>
                  <a:lnTo>
                    <a:pt x="624185" y="10605"/>
                  </a:lnTo>
                  <a:lnTo>
                    <a:pt x="573746" y="9361"/>
                  </a:lnTo>
                  <a:lnTo>
                    <a:pt x="523312" y="7526"/>
                  </a:lnTo>
                  <a:lnTo>
                    <a:pt x="472881" y="5028"/>
                  </a:lnTo>
                  <a:lnTo>
                    <a:pt x="422452" y="1795"/>
                  </a:lnTo>
                  <a:lnTo>
                    <a:pt x="369401" y="0"/>
                  </a:lnTo>
                  <a:close/>
                </a:path>
              </a:pathLst>
            </a:custGeom>
            <a:solidFill>
              <a:srgbClr val="46BDD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361379" y="906795"/>
              <a:ext cx="751840" cy="94615"/>
            </a:xfrm>
            <a:custGeom>
              <a:avLst/>
              <a:gdLst/>
              <a:ahLst/>
              <a:cxnLst/>
              <a:rect l="l" t="t" r="r" b="b"/>
              <a:pathLst>
                <a:path w="751840" h="94615">
                  <a:moveTo>
                    <a:pt x="205303" y="0"/>
                  </a:moveTo>
                  <a:lnTo>
                    <a:pt x="154071" y="1925"/>
                  </a:lnTo>
                  <a:lnTo>
                    <a:pt x="102639" y="4992"/>
                  </a:lnTo>
                  <a:lnTo>
                    <a:pt x="51213" y="7219"/>
                  </a:lnTo>
                  <a:lnTo>
                    <a:pt x="0" y="6624"/>
                  </a:lnTo>
                  <a:lnTo>
                    <a:pt x="5268" y="15269"/>
                  </a:lnTo>
                  <a:lnTo>
                    <a:pt x="18718" y="19206"/>
                  </a:lnTo>
                  <a:lnTo>
                    <a:pt x="34813" y="21129"/>
                  </a:lnTo>
                  <a:lnTo>
                    <a:pt x="48018" y="23731"/>
                  </a:lnTo>
                  <a:lnTo>
                    <a:pt x="74011" y="29707"/>
                  </a:lnTo>
                  <a:lnTo>
                    <a:pt x="125830" y="42969"/>
                  </a:lnTo>
                  <a:lnTo>
                    <a:pt x="151930" y="49359"/>
                  </a:lnTo>
                  <a:lnTo>
                    <a:pt x="198362" y="62113"/>
                  </a:lnTo>
                  <a:lnTo>
                    <a:pt x="245513" y="75472"/>
                  </a:lnTo>
                  <a:lnTo>
                    <a:pt x="293487" y="86965"/>
                  </a:lnTo>
                  <a:lnTo>
                    <a:pt x="342390" y="94121"/>
                  </a:lnTo>
                  <a:lnTo>
                    <a:pt x="392328" y="94470"/>
                  </a:lnTo>
                  <a:lnTo>
                    <a:pt x="427423" y="89681"/>
                  </a:lnTo>
                  <a:lnTo>
                    <a:pt x="461643" y="82268"/>
                  </a:lnTo>
                  <a:lnTo>
                    <a:pt x="495632" y="74203"/>
                  </a:lnTo>
                  <a:lnTo>
                    <a:pt x="530034" y="67457"/>
                  </a:lnTo>
                  <a:lnTo>
                    <a:pt x="568150" y="62240"/>
                  </a:lnTo>
                  <a:lnTo>
                    <a:pt x="606832" y="61815"/>
                  </a:lnTo>
                  <a:lnTo>
                    <a:pt x="645679" y="64271"/>
                  </a:lnTo>
                  <a:lnTo>
                    <a:pt x="684288" y="67698"/>
                  </a:lnTo>
                  <a:lnTo>
                    <a:pt x="696274" y="72116"/>
                  </a:lnTo>
                  <a:lnTo>
                    <a:pt x="709568" y="74570"/>
                  </a:lnTo>
                  <a:lnTo>
                    <a:pt x="722061" y="73579"/>
                  </a:lnTo>
                  <a:lnTo>
                    <a:pt x="731647" y="67660"/>
                  </a:lnTo>
                  <a:lnTo>
                    <a:pt x="751401" y="52044"/>
                  </a:lnTo>
                  <a:lnTo>
                    <a:pt x="744142" y="38905"/>
                  </a:lnTo>
                  <a:lnTo>
                    <a:pt x="716770" y="28428"/>
                  </a:lnTo>
                  <a:lnTo>
                    <a:pt x="676187" y="20797"/>
                  </a:lnTo>
                  <a:lnTo>
                    <a:pt x="629295" y="16197"/>
                  </a:lnTo>
                  <a:lnTo>
                    <a:pt x="582994" y="14814"/>
                  </a:lnTo>
                  <a:lnTo>
                    <a:pt x="544186" y="16832"/>
                  </a:lnTo>
                  <a:lnTo>
                    <a:pt x="519772" y="22435"/>
                  </a:lnTo>
                  <a:lnTo>
                    <a:pt x="478706" y="29085"/>
                  </a:lnTo>
                  <a:lnTo>
                    <a:pt x="437797" y="31924"/>
                  </a:lnTo>
                  <a:lnTo>
                    <a:pt x="396864" y="29631"/>
                  </a:lnTo>
                  <a:lnTo>
                    <a:pt x="355727" y="20886"/>
                  </a:lnTo>
                  <a:lnTo>
                    <a:pt x="306337" y="7498"/>
                  </a:lnTo>
                  <a:lnTo>
                    <a:pt x="256127" y="1197"/>
                  </a:lnTo>
                  <a:lnTo>
                    <a:pt x="205303" y="0"/>
                  </a:lnTo>
                  <a:close/>
                </a:path>
              </a:pathLst>
            </a:custGeom>
            <a:solidFill>
              <a:srgbClr val="269AB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4748044" y="894845"/>
              <a:ext cx="641350" cy="98425"/>
            </a:xfrm>
            <a:custGeom>
              <a:avLst/>
              <a:gdLst/>
              <a:ahLst/>
              <a:cxnLst/>
              <a:rect l="l" t="t" r="r" b="b"/>
              <a:pathLst>
                <a:path w="641350" h="98425">
                  <a:moveTo>
                    <a:pt x="122508" y="2348"/>
                  </a:moveTo>
                  <a:lnTo>
                    <a:pt x="69714" y="3469"/>
                  </a:lnTo>
                  <a:lnTo>
                    <a:pt x="27164" y="13029"/>
                  </a:lnTo>
                  <a:lnTo>
                    <a:pt x="0" y="34561"/>
                  </a:lnTo>
                  <a:lnTo>
                    <a:pt x="15832" y="39624"/>
                  </a:lnTo>
                  <a:lnTo>
                    <a:pt x="16009" y="39624"/>
                  </a:lnTo>
                  <a:lnTo>
                    <a:pt x="32270" y="41911"/>
                  </a:lnTo>
                  <a:lnTo>
                    <a:pt x="87571" y="56220"/>
                  </a:lnTo>
                  <a:lnTo>
                    <a:pt x="130663" y="75868"/>
                  </a:lnTo>
                  <a:lnTo>
                    <a:pt x="152222" y="85615"/>
                  </a:lnTo>
                  <a:lnTo>
                    <a:pt x="198407" y="98147"/>
                  </a:lnTo>
                  <a:lnTo>
                    <a:pt x="246241" y="97155"/>
                  </a:lnTo>
                  <a:lnTo>
                    <a:pt x="497644" y="54002"/>
                  </a:lnTo>
                  <a:lnTo>
                    <a:pt x="549452" y="44188"/>
                  </a:lnTo>
                  <a:lnTo>
                    <a:pt x="577173" y="39624"/>
                  </a:lnTo>
                  <a:lnTo>
                    <a:pt x="612177" y="33161"/>
                  </a:lnTo>
                  <a:lnTo>
                    <a:pt x="638786" y="25607"/>
                  </a:lnTo>
                  <a:lnTo>
                    <a:pt x="641321" y="17770"/>
                  </a:lnTo>
                  <a:lnTo>
                    <a:pt x="623725" y="14312"/>
                  </a:lnTo>
                  <a:lnTo>
                    <a:pt x="290982" y="14312"/>
                  </a:lnTo>
                  <a:lnTo>
                    <a:pt x="238281" y="11302"/>
                  </a:lnTo>
                  <a:lnTo>
                    <a:pt x="180410" y="6136"/>
                  </a:lnTo>
                  <a:lnTo>
                    <a:pt x="122508" y="2348"/>
                  </a:lnTo>
                  <a:close/>
                </a:path>
                <a:path w="641350" h="98425">
                  <a:moveTo>
                    <a:pt x="606006" y="10831"/>
                  </a:moveTo>
                  <a:lnTo>
                    <a:pt x="520538" y="10831"/>
                  </a:lnTo>
                  <a:lnTo>
                    <a:pt x="518680" y="11498"/>
                  </a:lnTo>
                  <a:lnTo>
                    <a:pt x="497923" y="11760"/>
                  </a:lnTo>
                  <a:lnTo>
                    <a:pt x="331431" y="11760"/>
                  </a:lnTo>
                  <a:lnTo>
                    <a:pt x="290982" y="14312"/>
                  </a:lnTo>
                  <a:lnTo>
                    <a:pt x="623725" y="14312"/>
                  </a:lnTo>
                  <a:lnTo>
                    <a:pt x="606006" y="10831"/>
                  </a:lnTo>
                  <a:close/>
                </a:path>
                <a:path w="641350" h="98425">
                  <a:moveTo>
                    <a:pt x="512574" y="0"/>
                  </a:moveTo>
                  <a:lnTo>
                    <a:pt x="476543" y="1876"/>
                  </a:lnTo>
                  <a:lnTo>
                    <a:pt x="356204" y="10831"/>
                  </a:lnTo>
                  <a:lnTo>
                    <a:pt x="329904" y="11760"/>
                  </a:lnTo>
                  <a:lnTo>
                    <a:pt x="497923" y="11760"/>
                  </a:lnTo>
                  <a:lnTo>
                    <a:pt x="519276" y="10831"/>
                  </a:lnTo>
                  <a:lnTo>
                    <a:pt x="520538" y="10831"/>
                  </a:lnTo>
                  <a:lnTo>
                    <a:pt x="540052" y="3824"/>
                  </a:lnTo>
                  <a:lnTo>
                    <a:pt x="535880" y="320"/>
                  </a:lnTo>
                  <a:lnTo>
                    <a:pt x="512574" y="0"/>
                  </a:lnTo>
                  <a:close/>
                </a:path>
                <a:path w="641350" h="98425">
                  <a:moveTo>
                    <a:pt x="568794" y="9666"/>
                  </a:moveTo>
                  <a:lnTo>
                    <a:pt x="524014" y="10625"/>
                  </a:lnTo>
                  <a:lnTo>
                    <a:pt x="497923" y="11760"/>
                  </a:lnTo>
                  <a:lnTo>
                    <a:pt x="518680" y="11498"/>
                  </a:lnTo>
                  <a:lnTo>
                    <a:pt x="520538" y="10831"/>
                  </a:lnTo>
                  <a:lnTo>
                    <a:pt x="606006" y="10831"/>
                  </a:lnTo>
                  <a:lnTo>
                    <a:pt x="604100" y="10457"/>
                  </a:lnTo>
                  <a:lnTo>
                    <a:pt x="568794" y="9666"/>
                  </a:lnTo>
                  <a:close/>
                </a:path>
              </a:pathLst>
            </a:custGeom>
            <a:solidFill>
              <a:srgbClr val="82CCD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5241105" y="883117"/>
              <a:ext cx="544830" cy="33020"/>
            </a:xfrm>
            <a:custGeom>
              <a:avLst/>
              <a:gdLst/>
              <a:ahLst/>
              <a:cxnLst/>
              <a:rect l="l" t="t" r="r" b="b"/>
              <a:pathLst>
                <a:path w="544829" h="33019">
                  <a:moveTo>
                    <a:pt x="544450" y="69"/>
                  </a:moveTo>
                  <a:lnTo>
                    <a:pt x="366196" y="0"/>
                  </a:lnTo>
                  <a:lnTo>
                    <a:pt x="212451" y="943"/>
                  </a:lnTo>
                  <a:lnTo>
                    <a:pt x="140367" y="2033"/>
                  </a:lnTo>
                  <a:lnTo>
                    <a:pt x="78256" y="3679"/>
                  </a:lnTo>
                  <a:lnTo>
                    <a:pt x="31207" y="5989"/>
                  </a:lnTo>
                  <a:lnTo>
                    <a:pt x="0" y="10931"/>
                  </a:lnTo>
                  <a:lnTo>
                    <a:pt x="2638" y="13026"/>
                  </a:lnTo>
                  <a:lnTo>
                    <a:pt x="58580" y="20842"/>
                  </a:lnTo>
                  <a:lnTo>
                    <a:pt x="142254" y="27463"/>
                  </a:lnTo>
                  <a:lnTo>
                    <a:pt x="190655" y="28644"/>
                  </a:lnTo>
                  <a:lnTo>
                    <a:pt x="243877" y="30539"/>
                  </a:lnTo>
                  <a:lnTo>
                    <a:pt x="299776" y="32133"/>
                  </a:lnTo>
                  <a:lnTo>
                    <a:pt x="356210" y="32411"/>
                  </a:lnTo>
                  <a:lnTo>
                    <a:pt x="411038" y="30359"/>
                  </a:lnTo>
                  <a:lnTo>
                    <a:pt x="462115" y="24961"/>
                  </a:lnTo>
                  <a:lnTo>
                    <a:pt x="507300" y="15203"/>
                  </a:lnTo>
                  <a:lnTo>
                    <a:pt x="544450" y="69"/>
                  </a:lnTo>
                  <a:close/>
                </a:path>
              </a:pathLst>
            </a:custGeom>
            <a:solidFill>
              <a:srgbClr val="ADDB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2696166" y="885738"/>
              <a:ext cx="534670" cy="21590"/>
            </a:xfrm>
            <a:custGeom>
              <a:avLst/>
              <a:gdLst/>
              <a:ahLst/>
              <a:cxnLst/>
              <a:rect l="l" t="t" r="r" b="b"/>
              <a:pathLst>
                <a:path w="534669" h="21590">
                  <a:moveTo>
                    <a:pt x="341537" y="0"/>
                  </a:moveTo>
                  <a:lnTo>
                    <a:pt x="292778" y="233"/>
                  </a:lnTo>
                  <a:lnTo>
                    <a:pt x="146133" y="1989"/>
                  </a:lnTo>
                  <a:lnTo>
                    <a:pt x="97297" y="2305"/>
                  </a:lnTo>
                  <a:lnTo>
                    <a:pt x="48569" y="2177"/>
                  </a:lnTo>
                  <a:lnTo>
                    <a:pt x="0" y="1418"/>
                  </a:lnTo>
                  <a:lnTo>
                    <a:pt x="47455" y="9897"/>
                  </a:lnTo>
                  <a:lnTo>
                    <a:pt x="95411" y="15843"/>
                  </a:lnTo>
                  <a:lnTo>
                    <a:pt x="143777" y="19562"/>
                  </a:lnTo>
                  <a:lnTo>
                    <a:pt x="192463" y="21359"/>
                  </a:lnTo>
                  <a:lnTo>
                    <a:pt x="241378" y="21540"/>
                  </a:lnTo>
                  <a:lnTo>
                    <a:pt x="290431" y="20409"/>
                  </a:lnTo>
                  <a:lnTo>
                    <a:pt x="339533" y="18274"/>
                  </a:lnTo>
                  <a:lnTo>
                    <a:pt x="388591" y="15438"/>
                  </a:lnTo>
                  <a:lnTo>
                    <a:pt x="534606" y="5787"/>
                  </a:lnTo>
                  <a:lnTo>
                    <a:pt x="486735" y="2960"/>
                  </a:lnTo>
                  <a:lnTo>
                    <a:pt x="438567" y="1177"/>
                  </a:lnTo>
                  <a:lnTo>
                    <a:pt x="390150" y="252"/>
                  </a:lnTo>
                  <a:lnTo>
                    <a:pt x="341537" y="0"/>
                  </a:lnTo>
                  <a:close/>
                </a:path>
              </a:pathLst>
            </a:custGeom>
            <a:solidFill>
              <a:srgbClr val="ABDAE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2062156" y="883279"/>
              <a:ext cx="140335" cy="16510"/>
            </a:xfrm>
            <a:custGeom>
              <a:avLst/>
              <a:gdLst/>
              <a:ahLst/>
              <a:cxnLst/>
              <a:rect l="l" t="t" r="r" b="b"/>
              <a:pathLst>
                <a:path w="140335" h="16509">
                  <a:moveTo>
                    <a:pt x="69663" y="0"/>
                  </a:moveTo>
                  <a:lnTo>
                    <a:pt x="25907" y="3605"/>
                  </a:lnTo>
                  <a:lnTo>
                    <a:pt x="0" y="11881"/>
                  </a:lnTo>
                  <a:lnTo>
                    <a:pt x="32423" y="15833"/>
                  </a:lnTo>
                  <a:lnTo>
                    <a:pt x="65446" y="16188"/>
                  </a:lnTo>
                  <a:lnTo>
                    <a:pt x="98598" y="13926"/>
                  </a:lnTo>
                  <a:lnTo>
                    <a:pt x="131406" y="10027"/>
                  </a:lnTo>
                  <a:lnTo>
                    <a:pt x="140076" y="3929"/>
                  </a:lnTo>
                  <a:lnTo>
                    <a:pt x="113607" y="347"/>
                  </a:lnTo>
                  <a:lnTo>
                    <a:pt x="69663" y="0"/>
                  </a:lnTo>
                  <a:close/>
                </a:path>
              </a:pathLst>
            </a:custGeom>
            <a:solidFill>
              <a:srgbClr val="ACDB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13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27494" y="1268210"/>
              <a:ext cx="111667" cy="151409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84142" y="1087743"/>
              <a:ext cx="90912" cy="123278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67542" y="879693"/>
              <a:ext cx="81098" cy="106895"/>
            </a:xfrm>
            <a:prstGeom prst="rect">
              <a:avLst/>
            </a:prstGeom>
          </p:spPr>
        </p:pic>
        <p:sp>
          <p:nvSpPr>
            <p:cNvPr id="16" name="object 16"/>
            <p:cNvSpPr/>
            <p:nvPr/>
          </p:nvSpPr>
          <p:spPr>
            <a:xfrm>
              <a:off x="187351" y="1468252"/>
              <a:ext cx="62865" cy="85090"/>
            </a:xfrm>
            <a:custGeom>
              <a:avLst/>
              <a:gdLst/>
              <a:ahLst/>
              <a:cxnLst/>
              <a:rect l="l" t="t" r="r" b="b"/>
              <a:pathLst>
                <a:path w="62864" h="85090">
                  <a:moveTo>
                    <a:pt x="38444" y="0"/>
                  </a:moveTo>
                  <a:lnTo>
                    <a:pt x="5559" y="21111"/>
                  </a:lnTo>
                  <a:lnTo>
                    <a:pt x="0" y="54148"/>
                  </a:lnTo>
                  <a:lnTo>
                    <a:pt x="4363" y="68753"/>
                  </a:lnTo>
                  <a:lnTo>
                    <a:pt x="12670" y="79502"/>
                  </a:lnTo>
                  <a:lnTo>
                    <a:pt x="24156" y="84861"/>
                  </a:lnTo>
                  <a:lnTo>
                    <a:pt x="36763" y="83556"/>
                  </a:lnTo>
                  <a:lnTo>
                    <a:pt x="48129" y="76117"/>
                  </a:lnTo>
                  <a:lnTo>
                    <a:pt x="57030" y="63744"/>
                  </a:lnTo>
                  <a:lnTo>
                    <a:pt x="62243" y="47637"/>
                  </a:lnTo>
                  <a:lnTo>
                    <a:pt x="62593" y="30712"/>
                  </a:lnTo>
                  <a:lnTo>
                    <a:pt x="58230" y="16108"/>
                  </a:lnTo>
                  <a:lnTo>
                    <a:pt x="49924" y="5359"/>
                  </a:lnTo>
                  <a:lnTo>
                    <a:pt x="38444" y="0"/>
                  </a:lnTo>
                  <a:close/>
                </a:path>
              </a:pathLst>
            </a:custGeom>
            <a:solidFill>
              <a:srgbClr val="ADDB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7" name="object 17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1675176" y="1483706"/>
              <a:ext cx="166342" cy="151409"/>
            </a:xfrm>
            <a:prstGeom prst="rect">
              <a:avLst/>
            </a:prstGeom>
          </p:spPr>
        </p:pic>
        <p:pic>
          <p:nvPicPr>
            <p:cNvPr id="18" name="object 18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1738185" y="1692497"/>
              <a:ext cx="91048" cy="123189"/>
            </a:xfrm>
            <a:prstGeom prst="rect">
              <a:avLst/>
            </a:prstGeom>
          </p:spPr>
        </p:pic>
        <p:pic>
          <p:nvPicPr>
            <p:cNvPr id="19" name="object 19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1763769" y="1917005"/>
              <a:ext cx="81212" cy="106819"/>
            </a:xfrm>
            <a:prstGeom prst="rect">
              <a:avLst/>
            </a:prstGeom>
          </p:spPr>
        </p:pic>
        <p:sp>
          <p:nvSpPr>
            <p:cNvPr id="20" name="object 20"/>
            <p:cNvSpPr/>
            <p:nvPr/>
          </p:nvSpPr>
          <p:spPr>
            <a:xfrm>
              <a:off x="11764393" y="1350214"/>
              <a:ext cx="62865" cy="85090"/>
            </a:xfrm>
            <a:custGeom>
              <a:avLst/>
              <a:gdLst/>
              <a:ahLst/>
              <a:cxnLst/>
              <a:rect l="l" t="t" r="r" b="b"/>
              <a:pathLst>
                <a:path w="62865" h="85090">
                  <a:moveTo>
                    <a:pt x="38436" y="0"/>
                  </a:moveTo>
                  <a:lnTo>
                    <a:pt x="5563" y="21116"/>
                  </a:lnTo>
                  <a:lnTo>
                    <a:pt x="0" y="54148"/>
                  </a:lnTo>
                  <a:lnTo>
                    <a:pt x="4362" y="68753"/>
                  </a:lnTo>
                  <a:lnTo>
                    <a:pt x="12669" y="79502"/>
                  </a:lnTo>
                  <a:lnTo>
                    <a:pt x="24149" y="84861"/>
                  </a:lnTo>
                  <a:lnTo>
                    <a:pt x="36758" y="83558"/>
                  </a:lnTo>
                  <a:lnTo>
                    <a:pt x="48128" y="76122"/>
                  </a:lnTo>
                  <a:lnTo>
                    <a:pt x="57033" y="63749"/>
                  </a:lnTo>
                  <a:lnTo>
                    <a:pt x="62249" y="47637"/>
                  </a:lnTo>
                  <a:lnTo>
                    <a:pt x="62593" y="30712"/>
                  </a:lnTo>
                  <a:lnTo>
                    <a:pt x="58229" y="16108"/>
                  </a:lnTo>
                  <a:lnTo>
                    <a:pt x="49922" y="5359"/>
                  </a:lnTo>
                  <a:lnTo>
                    <a:pt x="38436" y="0"/>
                  </a:lnTo>
                  <a:close/>
                </a:path>
              </a:pathLst>
            </a:custGeom>
            <a:solidFill>
              <a:srgbClr val="ADDB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1" name="object 21"/>
          <p:cNvSpPr/>
          <p:nvPr/>
        </p:nvSpPr>
        <p:spPr>
          <a:xfrm>
            <a:off x="10985436" y="389567"/>
            <a:ext cx="848360" cy="279400"/>
          </a:xfrm>
          <a:custGeom>
            <a:avLst/>
            <a:gdLst/>
            <a:ahLst/>
            <a:cxnLst/>
            <a:rect l="l" t="t" r="r" b="b"/>
            <a:pathLst>
              <a:path w="848359" h="279400">
                <a:moveTo>
                  <a:pt x="611491" y="0"/>
                </a:moveTo>
                <a:lnTo>
                  <a:pt x="558109" y="5740"/>
                </a:lnTo>
                <a:lnTo>
                  <a:pt x="517484" y="26634"/>
                </a:lnTo>
                <a:lnTo>
                  <a:pt x="498043" y="44870"/>
                </a:lnTo>
                <a:lnTo>
                  <a:pt x="495706" y="42381"/>
                </a:lnTo>
                <a:lnTo>
                  <a:pt x="460311" y="21337"/>
                </a:lnTo>
                <a:lnTo>
                  <a:pt x="442179" y="18618"/>
                </a:lnTo>
                <a:lnTo>
                  <a:pt x="424402" y="19159"/>
                </a:lnTo>
                <a:lnTo>
                  <a:pt x="378399" y="35966"/>
                </a:lnTo>
                <a:lnTo>
                  <a:pt x="352209" y="64377"/>
                </a:lnTo>
                <a:lnTo>
                  <a:pt x="344987" y="87563"/>
                </a:lnTo>
                <a:lnTo>
                  <a:pt x="346020" y="99323"/>
                </a:lnTo>
                <a:lnTo>
                  <a:pt x="351434" y="111139"/>
                </a:lnTo>
                <a:lnTo>
                  <a:pt x="352196" y="112282"/>
                </a:lnTo>
                <a:lnTo>
                  <a:pt x="354545" y="119394"/>
                </a:lnTo>
                <a:lnTo>
                  <a:pt x="350875" y="122975"/>
                </a:lnTo>
                <a:lnTo>
                  <a:pt x="348703" y="122759"/>
                </a:lnTo>
                <a:lnTo>
                  <a:pt x="317550" y="112155"/>
                </a:lnTo>
                <a:lnTo>
                  <a:pt x="291192" y="106898"/>
                </a:lnTo>
                <a:lnTo>
                  <a:pt x="242189" y="115850"/>
                </a:lnTo>
                <a:lnTo>
                  <a:pt x="211616" y="139126"/>
                </a:lnTo>
                <a:lnTo>
                  <a:pt x="195910" y="176239"/>
                </a:lnTo>
                <a:lnTo>
                  <a:pt x="192392" y="195708"/>
                </a:lnTo>
                <a:lnTo>
                  <a:pt x="192392" y="196571"/>
                </a:lnTo>
                <a:lnTo>
                  <a:pt x="183908" y="196571"/>
                </a:lnTo>
                <a:lnTo>
                  <a:pt x="181825" y="197067"/>
                </a:lnTo>
                <a:lnTo>
                  <a:pt x="132067" y="197092"/>
                </a:lnTo>
                <a:lnTo>
                  <a:pt x="132105" y="198121"/>
                </a:lnTo>
                <a:lnTo>
                  <a:pt x="114319" y="198226"/>
                </a:lnTo>
                <a:lnTo>
                  <a:pt x="62877" y="209754"/>
                </a:lnTo>
                <a:lnTo>
                  <a:pt x="18307" y="232655"/>
                </a:lnTo>
                <a:lnTo>
                  <a:pt x="0" y="249975"/>
                </a:lnTo>
                <a:lnTo>
                  <a:pt x="508" y="252058"/>
                </a:lnTo>
                <a:lnTo>
                  <a:pt x="39232" y="260575"/>
                </a:lnTo>
                <a:lnTo>
                  <a:pt x="83211" y="263872"/>
                </a:lnTo>
                <a:lnTo>
                  <a:pt x="144883" y="265005"/>
                </a:lnTo>
                <a:lnTo>
                  <a:pt x="288621" y="264823"/>
                </a:lnTo>
                <a:lnTo>
                  <a:pt x="331162" y="265453"/>
                </a:lnTo>
                <a:lnTo>
                  <a:pt x="495519" y="270538"/>
                </a:lnTo>
                <a:lnTo>
                  <a:pt x="560456" y="273789"/>
                </a:lnTo>
                <a:lnTo>
                  <a:pt x="602989" y="276780"/>
                </a:lnTo>
                <a:lnTo>
                  <a:pt x="631317" y="279350"/>
                </a:lnTo>
                <a:lnTo>
                  <a:pt x="636498" y="273356"/>
                </a:lnTo>
                <a:lnTo>
                  <a:pt x="625808" y="235604"/>
                </a:lnTo>
                <a:lnTo>
                  <a:pt x="597027" y="190907"/>
                </a:lnTo>
                <a:lnTo>
                  <a:pt x="596887" y="189637"/>
                </a:lnTo>
                <a:lnTo>
                  <a:pt x="600392" y="185446"/>
                </a:lnTo>
                <a:lnTo>
                  <a:pt x="602576" y="184138"/>
                </a:lnTo>
                <a:lnTo>
                  <a:pt x="610768" y="185116"/>
                </a:lnTo>
                <a:lnTo>
                  <a:pt x="615670" y="185180"/>
                </a:lnTo>
                <a:lnTo>
                  <a:pt x="846912" y="199975"/>
                </a:lnTo>
                <a:lnTo>
                  <a:pt x="848169" y="199696"/>
                </a:lnTo>
                <a:lnTo>
                  <a:pt x="846340" y="196610"/>
                </a:lnTo>
                <a:lnTo>
                  <a:pt x="831571" y="176923"/>
                </a:lnTo>
                <a:lnTo>
                  <a:pt x="813652" y="162262"/>
                </a:lnTo>
                <a:lnTo>
                  <a:pt x="792621" y="152565"/>
                </a:lnTo>
                <a:lnTo>
                  <a:pt x="768515" y="147765"/>
                </a:lnTo>
                <a:lnTo>
                  <a:pt x="760303" y="147795"/>
                </a:lnTo>
                <a:lnTo>
                  <a:pt x="752297" y="149058"/>
                </a:lnTo>
                <a:lnTo>
                  <a:pt x="731481" y="154319"/>
                </a:lnTo>
                <a:lnTo>
                  <a:pt x="726389" y="155106"/>
                </a:lnTo>
                <a:lnTo>
                  <a:pt x="716165" y="153988"/>
                </a:lnTo>
                <a:lnTo>
                  <a:pt x="719709" y="87631"/>
                </a:lnTo>
                <a:lnTo>
                  <a:pt x="718705" y="84303"/>
                </a:lnTo>
                <a:lnTo>
                  <a:pt x="699837" y="46374"/>
                </a:lnTo>
                <a:lnTo>
                  <a:pt x="666259" y="16996"/>
                </a:lnTo>
                <a:lnTo>
                  <a:pt x="639911" y="5232"/>
                </a:lnTo>
                <a:lnTo>
                  <a:pt x="611491" y="0"/>
                </a:lnTo>
                <a:close/>
              </a:path>
            </a:pathLst>
          </a:custGeom>
          <a:solidFill>
            <a:srgbClr val="46BDD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48814" y="877746"/>
            <a:ext cx="1281430" cy="112395"/>
          </a:xfrm>
          <a:custGeom>
            <a:avLst/>
            <a:gdLst/>
            <a:ahLst/>
            <a:cxnLst/>
            <a:rect l="l" t="t" r="r" b="b"/>
            <a:pathLst>
              <a:path w="1281430" h="112394">
                <a:moveTo>
                  <a:pt x="0" y="0"/>
                </a:moveTo>
                <a:lnTo>
                  <a:pt x="4588" y="4512"/>
                </a:lnTo>
                <a:lnTo>
                  <a:pt x="10550" y="6569"/>
                </a:lnTo>
                <a:lnTo>
                  <a:pt x="17069" y="7697"/>
                </a:lnTo>
                <a:lnTo>
                  <a:pt x="23329" y="9423"/>
                </a:lnTo>
                <a:lnTo>
                  <a:pt x="79565" y="27343"/>
                </a:lnTo>
                <a:lnTo>
                  <a:pt x="126623" y="38666"/>
                </a:lnTo>
                <a:lnTo>
                  <a:pt x="174606" y="43507"/>
                </a:lnTo>
                <a:lnTo>
                  <a:pt x="223274" y="43781"/>
                </a:lnTo>
                <a:lnTo>
                  <a:pt x="272390" y="41399"/>
                </a:lnTo>
                <a:lnTo>
                  <a:pt x="321715" y="38276"/>
                </a:lnTo>
                <a:lnTo>
                  <a:pt x="371008" y="36326"/>
                </a:lnTo>
                <a:lnTo>
                  <a:pt x="420033" y="37461"/>
                </a:lnTo>
                <a:lnTo>
                  <a:pt x="468549" y="43595"/>
                </a:lnTo>
                <a:lnTo>
                  <a:pt x="516318" y="56642"/>
                </a:lnTo>
                <a:lnTo>
                  <a:pt x="563311" y="64688"/>
                </a:lnTo>
                <a:lnTo>
                  <a:pt x="610348" y="66860"/>
                </a:lnTo>
                <a:lnTo>
                  <a:pt x="657396" y="65186"/>
                </a:lnTo>
                <a:lnTo>
                  <a:pt x="751387" y="58405"/>
                </a:lnTo>
                <a:lnTo>
                  <a:pt x="798265" y="57351"/>
                </a:lnTo>
                <a:lnTo>
                  <a:pt x="845018" y="60557"/>
                </a:lnTo>
                <a:lnTo>
                  <a:pt x="891615" y="70051"/>
                </a:lnTo>
                <a:lnTo>
                  <a:pt x="938022" y="87858"/>
                </a:lnTo>
                <a:lnTo>
                  <a:pt x="966883" y="93319"/>
                </a:lnTo>
                <a:lnTo>
                  <a:pt x="995448" y="100091"/>
                </a:lnTo>
                <a:lnTo>
                  <a:pt x="1024179" y="106535"/>
                </a:lnTo>
                <a:lnTo>
                  <a:pt x="1053541" y="111010"/>
                </a:lnTo>
                <a:lnTo>
                  <a:pt x="1100409" y="112093"/>
                </a:lnTo>
                <a:lnTo>
                  <a:pt x="1146696" y="106626"/>
                </a:lnTo>
                <a:lnTo>
                  <a:pt x="1192059" y="96396"/>
                </a:lnTo>
                <a:lnTo>
                  <a:pt x="1236157" y="83190"/>
                </a:lnTo>
                <a:lnTo>
                  <a:pt x="1278648" y="68795"/>
                </a:lnTo>
                <a:lnTo>
                  <a:pt x="1281340" y="59372"/>
                </a:lnTo>
                <a:lnTo>
                  <a:pt x="1258852" y="56264"/>
                </a:lnTo>
                <a:lnTo>
                  <a:pt x="1233921" y="49979"/>
                </a:lnTo>
                <a:lnTo>
                  <a:pt x="1229283" y="31026"/>
                </a:lnTo>
                <a:lnTo>
                  <a:pt x="1221391" y="10583"/>
                </a:lnTo>
                <a:lnTo>
                  <a:pt x="1194708" y="7742"/>
                </a:lnTo>
                <a:lnTo>
                  <a:pt x="1161586" y="11961"/>
                </a:lnTo>
                <a:lnTo>
                  <a:pt x="1134376" y="12700"/>
                </a:lnTo>
                <a:lnTo>
                  <a:pt x="1031459" y="12139"/>
                </a:lnTo>
                <a:lnTo>
                  <a:pt x="513724" y="12292"/>
                </a:lnTo>
                <a:lnTo>
                  <a:pt x="410254" y="11587"/>
                </a:lnTo>
                <a:lnTo>
                  <a:pt x="307046" y="10195"/>
                </a:lnTo>
                <a:lnTo>
                  <a:pt x="204200" y="7926"/>
                </a:lnTo>
                <a:lnTo>
                  <a:pt x="152944" y="6403"/>
                </a:lnTo>
                <a:lnTo>
                  <a:pt x="101817" y="4590"/>
                </a:lnTo>
                <a:lnTo>
                  <a:pt x="50832" y="2464"/>
                </a:lnTo>
                <a:lnTo>
                  <a:pt x="0" y="0"/>
                </a:lnTo>
                <a:close/>
              </a:path>
            </a:pathLst>
          </a:custGeom>
          <a:solidFill>
            <a:srgbClr val="46BDD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6198095" y="788253"/>
            <a:ext cx="3745865" cy="146050"/>
          </a:xfrm>
          <a:custGeom>
            <a:avLst/>
            <a:gdLst/>
            <a:ahLst/>
            <a:cxnLst/>
            <a:rect l="l" t="t" r="r" b="b"/>
            <a:pathLst>
              <a:path w="3745865" h="146050">
                <a:moveTo>
                  <a:pt x="2419883" y="0"/>
                </a:moveTo>
                <a:lnTo>
                  <a:pt x="2372450" y="13120"/>
                </a:lnTo>
                <a:lnTo>
                  <a:pt x="2324506" y="24157"/>
                </a:lnTo>
                <a:lnTo>
                  <a:pt x="2276097" y="33261"/>
                </a:lnTo>
                <a:lnTo>
                  <a:pt x="2227267" y="40585"/>
                </a:lnTo>
                <a:lnTo>
                  <a:pt x="2178063" y="46280"/>
                </a:lnTo>
                <a:lnTo>
                  <a:pt x="2128532" y="50498"/>
                </a:lnTo>
                <a:lnTo>
                  <a:pt x="2078718" y="53390"/>
                </a:lnTo>
                <a:lnTo>
                  <a:pt x="2028667" y="55109"/>
                </a:lnTo>
                <a:lnTo>
                  <a:pt x="1978426" y="55806"/>
                </a:lnTo>
                <a:lnTo>
                  <a:pt x="1928040" y="55634"/>
                </a:lnTo>
                <a:lnTo>
                  <a:pt x="1877556" y="54743"/>
                </a:lnTo>
                <a:lnTo>
                  <a:pt x="1827018" y="53286"/>
                </a:lnTo>
                <a:lnTo>
                  <a:pt x="1776473" y="51414"/>
                </a:lnTo>
                <a:lnTo>
                  <a:pt x="1575137" y="42816"/>
                </a:lnTo>
                <a:lnTo>
                  <a:pt x="1525244" y="41148"/>
                </a:lnTo>
                <a:lnTo>
                  <a:pt x="1474789" y="51992"/>
                </a:lnTo>
                <a:lnTo>
                  <a:pt x="1424354" y="59820"/>
                </a:lnTo>
                <a:lnTo>
                  <a:pt x="1373937" y="65011"/>
                </a:lnTo>
                <a:lnTo>
                  <a:pt x="1323538" y="67941"/>
                </a:lnTo>
                <a:lnTo>
                  <a:pt x="1273154" y="68989"/>
                </a:lnTo>
                <a:lnTo>
                  <a:pt x="1222784" y="68530"/>
                </a:lnTo>
                <a:lnTo>
                  <a:pt x="1172426" y="66944"/>
                </a:lnTo>
                <a:lnTo>
                  <a:pt x="1122079" y="64608"/>
                </a:lnTo>
                <a:lnTo>
                  <a:pt x="1021412" y="59193"/>
                </a:lnTo>
                <a:lnTo>
                  <a:pt x="971088" y="56870"/>
                </a:lnTo>
                <a:lnTo>
                  <a:pt x="920769" y="55306"/>
                </a:lnTo>
                <a:lnTo>
                  <a:pt x="870452" y="54880"/>
                </a:lnTo>
                <a:lnTo>
                  <a:pt x="820137" y="55968"/>
                </a:lnTo>
                <a:lnTo>
                  <a:pt x="769822" y="58948"/>
                </a:lnTo>
                <a:lnTo>
                  <a:pt x="719505" y="64198"/>
                </a:lnTo>
                <a:lnTo>
                  <a:pt x="668172" y="54514"/>
                </a:lnTo>
                <a:lnTo>
                  <a:pt x="616876" y="46081"/>
                </a:lnTo>
                <a:lnTo>
                  <a:pt x="565605" y="38872"/>
                </a:lnTo>
                <a:lnTo>
                  <a:pt x="514349" y="32857"/>
                </a:lnTo>
                <a:lnTo>
                  <a:pt x="463095" y="28009"/>
                </a:lnTo>
                <a:lnTo>
                  <a:pt x="411832" y="24298"/>
                </a:lnTo>
                <a:lnTo>
                  <a:pt x="360548" y="21696"/>
                </a:lnTo>
                <a:lnTo>
                  <a:pt x="309231" y="20175"/>
                </a:lnTo>
                <a:lnTo>
                  <a:pt x="257871" y="19706"/>
                </a:lnTo>
                <a:lnTo>
                  <a:pt x="206455" y="20260"/>
                </a:lnTo>
                <a:lnTo>
                  <a:pt x="154971" y="21810"/>
                </a:lnTo>
                <a:lnTo>
                  <a:pt x="103408" y="24326"/>
                </a:lnTo>
                <a:lnTo>
                  <a:pt x="51755" y="27780"/>
                </a:lnTo>
                <a:lnTo>
                  <a:pt x="0" y="32143"/>
                </a:lnTo>
                <a:lnTo>
                  <a:pt x="43775" y="52452"/>
                </a:lnTo>
                <a:lnTo>
                  <a:pt x="88415" y="69143"/>
                </a:lnTo>
                <a:lnTo>
                  <a:pt x="133845" y="82520"/>
                </a:lnTo>
                <a:lnTo>
                  <a:pt x="179988" y="92890"/>
                </a:lnTo>
                <a:lnTo>
                  <a:pt x="226770" y="100558"/>
                </a:lnTo>
                <a:lnTo>
                  <a:pt x="274114" y="105829"/>
                </a:lnTo>
                <a:lnTo>
                  <a:pt x="321946" y="109008"/>
                </a:lnTo>
                <a:lnTo>
                  <a:pt x="370189" y="110401"/>
                </a:lnTo>
                <a:lnTo>
                  <a:pt x="418769" y="110313"/>
                </a:lnTo>
                <a:lnTo>
                  <a:pt x="467610" y="109050"/>
                </a:lnTo>
                <a:lnTo>
                  <a:pt x="516637" y="106916"/>
                </a:lnTo>
                <a:lnTo>
                  <a:pt x="565773" y="104218"/>
                </a:lnTo>
                <a:lnTo>
                  <a:pt x="664072" y="98349"/>
                </a:lnTo>
                <a:lnTo>
                  <a:pt x="713085" y="95789"/>
                </a:lnTo>
                <a:lnTo>
                  <a:pt x="761906" y="93885"/>
                </a:lnTo>
                <a:lnTo>
                  <a:pt x="810459" y="92944"/>
                </a:lnTo>
                <a:lnTo>
                  <a:pt x="858668" y="93270"/>
                </a:lnTo>
                <a:lnTo>
                  <a:pt x="906460" y="95168"/>
                </a:lnTo>
                <a:lnTo>
                  <a:pt x="953757" y="98945"/>
                </a:lnTo>
                <a:lnTo>
                  <a:pt x="1004585" y="105591"/>
                </a:lnTo>
                <a:lnTo>
                  <a:pt x="1055434" y="108581"/>
                </a:lnTo>
                <a:lnTo>
                  <a:pt x="1106309" y="108821"/>
                </a:lnTo>
                <a:lnTo>
                  <a:pt x="1157213" y="107212"/>
                </a:lnTo>
                <a:lnTo>
                  <a:pt x="1259132" y="102063"/>
                </a:lnTo>
                <a:lnTo>
                  <a:pt x="1310157" y="100330"/>
                </a:lnTo>
                <a:lnTo>
                  <a:pt x="1327429" y="106131"/>
                </a:lnTo>
                <a:lnTo>
                  <a:pt x="1334935" y="122805"/>
                </a:lnTo>
                <a:lnTo>
                  <a:pt x="1342965" y="139599"/>
                </a:lnTo>
                <a:lnTo>
                  <a:pt x="1361808" y="145757"/>
                </a:lnTo>
                <a:lnTo>
                  <a:pt x="1409733" y="143908"/>
                </a:lnTo>
                <a:lnTo>
                  <a:pt x="1455146" y="130018"/>
                </a:lnTo>
                <a:lnTo>
                  <a:pt x="1499690" y="111305"/>
                </a:lnTo>
                <a:lnTo>
                  <a:pt x="1545009" y="94985"/>
                </a:lnTo>
                <a:lnTo>
                  <a:pt x="1592745" y="88277"/>
                </a:lnTo>
                <a:lnTo>
                  <a:pt x="1642012" y="83934"/>
                </a:lnTo>
                <a:lnTo>
                  <a:pt x="1691448" y="81594"/>
                </a:lnTo>
                <a:lnTo>
                  <a:pt x="1740994" y="81030"/>
                </a:lnTo>
                <a:lnTo>
                  <a:pt x="1790591" y="82013"/>
                </a:lnTo>
                <a:lnTo>
                  <a:pt x="1840182" y="84313"/>
                </a:lnTo>
                <a:lnTo>
                  <a:pt x="1889708" y="87703"/>
                </a:lnTo>
                <a:lnTo>
                  <a:pt x="1939111" y="91953"/>
                </a:lnTo>
                <a:lnTo>
                  <a:pt x="1988333" y="96836"/>
                </a:lnTo>
                <a:lnTo>
                  <a:pt x="2086000" y="107581"/>
                </a:lnTo>
                <a:lnTo>
                  <a:pt x="2134607" y="100093"/>
                </a:lnTo>
                <a:lnTo>
                  <a:pt x="2184525" y="94921"/>
                </a:lnTo>
                <a:lnTo>
                  <a:pt x="2235529" y="91713"/>
                </a:lnTo>
                <a:lnTo>
                  <a:pt x="2287396" y="90116"/>
                </a:lnTo>
                <a:lnTo>
                  <a:pt x="2339903" y="89779"/>
                </a:lnTo>
                <a:lnTo>
                  <a:pt x="2392827" y="90349"/>
                </a:lnTo>
                <a:lnTo>
                  <a:pt x="2551863" y="93988"/>
                </a:lnTo>
                <a:lnTo>
                  <a:pt x="2604219" y="94670"/>
                </a:lnTo>
                <a:lnTo>
                  <a:pt x="2655874" y="94500"/>
                </a:lnTo>
                <a:lnTo>
                  <a:pt x="2701928" y="91988"/>
                </a:lnTo>
                <a:lnTo>
                  <a:pt x="2748860" y="90221"/>
                </a:lnTo>
                <a:lnTo>
                  <a:pt x="2796589" y="89113"/>
                </a:lnTo>
                <a:lnTo>
                  <a:pt x="2845033" y="88579"/>
                </a:lnTo>
                <a:lnTo>
                  <a:pt x="2894109" y="88534"/>
                </a:lnTo>
                <a:lnTo>
                  <a:pt x="2943736" y="88893"/>
                </a:lnTo>
                <a:lnTo>
                  <a:pt x="3044315" y="90479"/>
                </a:lnTo>
                <a:lnTo>
                  <a:pt x="3197263" y="93754"/>
                </a:lnTo>
                <a:lnTo>
                  <a:pt x="3299657" y="95539"/>
                </a:lnTo>
                <a:lnTo>
                  <a:pt x="3350737" y="96055"/>
                </a:lnTo>
                <a:lnTo>
                  <a:pt x="3401630" y="96208"/>
                </a:lnTo>
                <a:lnTo>
                  <a:pt x="3452253" y="95912"/>
                </a:lnTo>
                <a:lnTo>
                  <a:pt x="3502524" y="95080"/>
                </a:lnTo>
                <a:lnTo>
                  <a:pt x="3552362" y="93629"/>
                </a:lnTo>
                <a:lnTo>
                  <a:pt x="3601685" y="91473"/>
                </a:lnTo>
                <a:lnTo>
                  <a:pt x="3650409" y="88527"/>
                </a:lnTo>
                <a:lnTo>
                  <a:pt x="3698454" y="84704"/>
                </a:lnTo>
                <a:lnTo>
                  <a:pt x="3745738" y="79921"/>
                </a:lnTo>
                <a:lnTo>
                  <a:pt x="3697307" y="67809"/>
                </a:lnTo>
                <a:lnTo>
                  <a:pt x="3648774" y="59753"/>
                </a:lnTo>
                <a:lnTo>
                  <a:pt x="3600159" y="55083"/>
                </a:lnTo>
                <a:lnTo>
                  <a:pt x="3551482" y="53128"/>
                </a:lnTo>
                <a:lnTo>
                  <a:pt x="3502763" y="53217"/>
                </a:lnTo>
                <a:lnTo>
                  <a:pt x="3454022" y="54679"/>
                </a:lnTo>
                <a:lnTo>
                  <a:pt x="3356551" y="59039"/>
                </a:lnTo>
                <a:lnTo>
                  <a:pt x="3307861" y="60596"/>
                </a:lnTo>
                <a:lnTo>
                  <a:pt x="3259228" y="60844"/>
                </a:lnTo>
                <a:lnTo>
                  <a:pt x="3210673" y="59110"/>
                </a:lnTo>
                <a:lnTo>
                  <a:pt x="3162214" y="54725"/>
                </a:lnTo>
                <a:lnTo>
                  <a:pt x="3113871" y="47018"/>
                </a:lnTo>
                <a:lnTo>
                  <a:pt x="3065665" y="35318"/>
                </a:lnTo>
                <a:lnTo>
                  <a:pt x="3019766" y="36914"/>
                </a:lnTo>
                <a:lnTo>
                  <a:pt x="2973500" y="40123"/>
                </a:lnTo>
                <a:lnTo>
                  <a:pt x="2926949" y="44384"/>
                </a:lnTo>
                <a:lnTo>
                  <a:pt x="2833327" y="53815"/>
                </a:lnTo>
                <a:lnTo>
                  <a:pt x="2786422" y="57861"/>
                </a:lnTo>
                <a:lnTo>
                  <a:pt x="2739564" y="60712"/>
                </a:lnTo>
                <a:lnTo>
                  <a:pt x="2692838" y="61805"/>
                </a:lnTo>
                <a:lnTo>
                  <a:pt x="2646325" y="60579"/>
                </a:lnTo>
                <a:lnTo>
                  <a:pt x="2600110" y="56473"/>
                </a:lnTo>
                <a:lnTo>
                  <a:pt x="2554275" y="48923"/>
                </a:lnTo>
                <a:lnTo>
                  <a:pt x="2508904" y="37369"/>
                </a:lnTo>
                <a:lnTo>
                  <a:pt x="2464078" y="21248"/>
                </a:lnTo>
                <a:lnTo>
                  <a:pt x="2419883" y="0"/>
                </a:lnTo>
                <a:close/>
              </a:path>
            </a:pathLst>
          </a:custGeom>
          <a:solidFill>
            <a:srgbClr val="82CCDB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4" name="object 24"/>
          <p:cNvGrpSpPr/>
          <p:nvPr/>
        </p:nvGrpSpPr>
        <p:grpSpPr>
          <a:xfrm>
            <a:off x="8224242" y="803957"/>
            <a:ext cx="3943985" cy="186055"/>
            <a:chOff x="8224242" y="803957"/>
            <a:chExt cx="3943985" cy="186055"/>
          </a:xfrm>
        </p:grpSpPr>
        <p:sp>
          <p:nvSpPr>
            <p:cNvPr id="25" name="object 25"/>
            <p:cNvSpPr/>
            <p:nvPr/>
          </p:nvSpPr>
          <p:spPr>
            <a:xfrm>
              <a:off x="10137839" y="803957"/>
              <a:ext cx="2030730" cy="86995"/>
            </a:xfrm>
            <a:custGeom>
              <a:avLst/>
              <a:gdLst/>
              <a:ahLst/>
              <a:cxnLst/>
              <a:rect l="l" t="t" r="r" b="b"/>
              <a:pathLst>
                <a:path w="2030729" h="86994">
                  <a:moveTo>
                    <a:pt x="2018580" y="0"/>
                  </a:moveTo>
                  <a:lnTo>
                    <a:pt x="1987264" y="2042"/>
                  </a:lnTo>
                  <a:lnTo>
                    <a:pt x="1937064" y="7365"/>
                  </a:lnTo>
                  <a:lnTo>
                    <a:pt x="1868877" y="14196"/>
                  </a:lnTo>
                  <a:lnTo>
                    <a:pt x="1783597" y="20764"/>
                  </a:lnTo>
                  <a:lnTo>
                    <a:pt x="1724422" y="23779"/>
                  </a:lnTo>
                  <a:lnTo>
                    <a:pt x="1675684" y="25090"/>
                  </a:lnTo>
                  <a:lnTo>
                    <a:pt x="1633281" y="25405"/>
                  </a:lnTo>
                  <a:lnTo>
                    <a:pt x="1593112" y="25433"/>
                  </a:lnTo>
                  <a:lnTo>
                    <a:pt x="1551075" y="25883"/>
                  </a:lnTo>
                  <a:lnTo>
                    <a:pt x="1503068" y="27464"/>
                  </a:lnTo>
                  <a:lnTo>
                    <a:pt x="1444989" y="30886"/>
                  </a:lnTo>
                  <a:lnTo>
                    <a:pt x="1383216" y="35976"/>
                  </a:lnTo>
                  <a:lnTo>
                    <a:pt x="1328383" y="41682"/>
                  </a:lnTo>
                  <a:lnTo>
                    <a:pt x="1281310" y="47486"/>
                  </a:lnTo>
                  <a:lnTo>
                    <a:pt x="1242818" y="52869"/>
                  </a:lnTo>
                  <a:lnTo>
                    <a:pt x="1193941" y="56724"/>
                  </a:lnTo>
                  <a:lnTo>
                    <a:pt x="1145078" y="57631"/>
                  </a:lnTo>
                  <a:lnTo>
                    <a:pt x="1096236" y="56174"/>
                  </a:lnTo>
                  <a:lnTo>
                    <a:pt x="1047424" y="52940"/>
                  </a:lnTo>
                  <a:lnTo>
                    <a:pt x="998647" y="48513"/>
                  </a:lnTo>
                  <a:lnTo>
                    <a:pt x="901229" y="38425"/>
                  </a:lnTo>
                  <a:lnTo>
                    <a:pt x="852603" y="33933"/>
                  </a:lnTo>
                  <a:lnTo>
                    <a:pt x="804040" y="30592"/>
                  </a:lnTo>
                  <a:lnTo>
                    <a:pt x="755549" y="28985"/>
                  </a:lnTo>
                  <a:lnTo>
                    <a:pt x="707137" y="29698"/>
                  </a:lnTo>
                  <a:lnTo>
                    <a:pt x="658810" y="33316"/>
                  </a:lnTo>
                  <a:lnTo>
                    <a:pt x="610575" y="40426"/>
                  </a:lnTo>
                  <a:lnTo>
                    <a:pt x="562441" y="51612"/>
                  </a:lnTo>
                  <a:lnTo>
                    <a:pt x="514792" y="57765"/>
                  </a:lnTo>
                  <a:lnTo>
                    <a:pt x="467197" y="58874"/>
                  </a:lnTo>
                  <a:lnTo>
                    <a:pt x="419641" y="56287"/>
                  </a:lnTo>
                  <a:lnTo>
                    <a:pt x="372107" y="51352"/>
                  </a:lnTo>
                  <a:lnTo>
                    <a:pt x="324579" y="45419"/>
                  </a:lnTo>
                  <a:lnTo>
                    <a:pt x="277042" y="39836"/>
                  </a:lnTo>
                  <a:lnTo>
                    <a:pt x="229479" y="35952"/>
                  </a:lnTo>
                  <a:lnTo>
                    <a:pt x="181873" y="35116"/>
                  </a:lnTo>
                  <a:lnTo>
                    <a:pt x="134209" y="38675"/>
                  </a:lnTo>
                  <a:lnTo>
                    <a:pt x="86470" y="47980"/>
                  </a:lnTo>
                  <a:lnTo>
                    <a:pt x="59957" y="51070"/>
                  </a:lnTo>
                  <a:lnTo>
                    <a:pt x="21944" y="56801"/>
                  </a:lnTo>
                  <a:lnTo>
                    <a:pt x="0" y="64314"/>
                  </a:lnTo>
                  <a:lnTo>
                    <a:pt x="1383" y="66542"/>
                  </a:lnTo>
                  <a:lnTo>
                    <a:pt x="46041" y="74143"/>
                  </a:lnTo>
                  <a:lnTo>
                    <a:pt x="89553" y="77199"/>
                  </a:lnTo>
                  <a:lnTo>
                    <a:pt x="177613" y="80918"/>
                  </a:lnTo>
                  <a:lnTo>
                    <a:pt x="249606" y="82854"/>
                  </a:lnTo>
                  <a:lnTo>
                    <a:pt x="330698" y="84383"/>
                  </a:lnTo>
                  <a:lnTo>
                    <a:pt x="466532" y="85963"/>
                  </a:lnTo>
                  <a:lnTo>
                    <a:pt x="615472" y="86757"/>
                  </a:lnTo>
                  <a:lnTo>
                    <a:pt x="826802" y="86727"/>
                  </a:lnTo>
                  <a:lnTo>
                    <a:pt x="1043091" y="85624"/>
                  </a:lnTo>
                  <a:lnTo>
                    <a:pt x="1304458" y="83018"/>
                  </a:lnTo>
                  <a:lnTo>
                    <a:pt x="1536727" y="79387"/>
                  </a:lnTo>
                  <a:lnTo>
                    <a:pt x="1687836" y="75987"/>
                  </a:lnTo>
                  <a:lnTo>
                    <a:pt x="1774045" y="73270"/>
                  </a:lnTo>
                  <a:lnTo>
                    <a:pt x="1816146" y="71423"/>
                  </a:lnTo>
                  <a:lnTo>
                    <a:pt x="1942079" y="41276"/>
                  </a:lnTo>
                  <a:lnTo>
                    <a:pt x="1996504" y="22226"/>
                  </a:lnTo>
                  <a:lnTo>
                    <a:pt x="2030116" y="3009"/>
                  </a:lnTo>
                  <a:lnTo>
                    <a:pt x="2018580" y="0"/>
                  </a:lnTo>
                  <a:close/>
                </a:path>
              </a:pathLst>
            </a:custGeom>
            <a:solidFill>
              <a:srgbClr val="82CCD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9588580" y="865046"/>
              <a:ext cx="2215515" cy="75565"/>
            </a:xfrm>
            <a:custGeom>
              <a:avLst/>
              <a:gdLst/>
              <a:ahLst/>
              <a:cxnLst/>
              <a:rect l="l" t="t" r="r" b="b"/>
              <a:pathLst>
                <a:path w="2215515" h="75565">
                  <a:moveTo>
                    <a:pt x="1785118" y="0"/>
                  </a:moveTo>
                  <a:lnTo>
                    <a:pt x="1682246" y="119"/>
                  </a:lnTo>
                  <a:lnTo>
                    <a:pt x="1575766" y="910"/>
                  </a:lnTo>
                  <a:lnTo>
                    <a:pt x="1131192" y="6697"/>
                  </a:lnTo>
                  <a:lnTo>
                    <a:pt x="964560" y="8124"/>
                  </a:lnTo>
                  <a:lnTo>
                    <a:pt x="855856" y="8296"/>
                  </a:lnTo>
                  <a:lnTo>
                    <a:pt x="750073" y="7607"/>
                  </a:lnTo>
                  <a:lnTo>
                    <a:pt x="698550" y="6875"/>
                  </a:lnTo>
                  <a:lnTo>
                    <a:pt x="648083" y="5851"/>
                  </a:lnTo>
                  <a:lnTo>
                    <a:pt x="598783" y="4510"/>
                  </a:lnTo>
                  <a:lnTo>
                    <a:pt x="550756" y="2826"/>
                  </a:lnTo>
                  <a:lnTo>
                    <a:pt x="504113" y="773"/>
                  </a:lnTo>
                  <a:lnTo>
                    <a:pt x="454041" y="3555"/>
                  </a:lnTo>
                  <a:lnTo>
                    <a:pt x="403684" y="4905"/>
                  </a:lnTo>
                  <a:lnTo>
                    <a:pt x="353121" y="5201"/>
                  </a:lnTo>
                  <a:lnTo>
                    <a:pt x="302430" y="4822"/>
                  </a:lnTo>
                  <a:lnTo>
                    <a:pt x="200979" y="3549"/>
                  </a:lnTo>
                  <a:lnTo>
                    <a:pt x="150376" y="3413"/>
                  </a:lnTo>
                  <a:lnTo>
                    <a:pt x="99959" y="4113"/>
                  </a:lnTo>
                  <a:lnTo>
                    <a:pt x="49807" y="6028"/>
                  </a:lnTo>
                  <a:lnTo>
                    <a:pt x="0" y="9536"/>
                  </a:lnTo>
                  <a:lnTo>
                    <a:pt x="47739" y="20724"/>
                  </a:lnTo>
                  <a:lnTo>
                    <a:pt x="96654" y="29585"/>
                  </a:lnTo>
                  <a:lnTo>
                    <a:pt x="146505" y="36606"/>
                  </a:lnTo>
                  <a:lnTo>
                    <a:pt x="197054" y="42273"/>
                  </a:lnTo>
                  <a:lnTo>
                    <a:pt x="248062" y="47071"/>
                  </a:lnTo>
                  <a:lnTo>
                    <a:pt x="350504" y="56007"/>
                  </a:lnTo>
                  <a:lnTo>
                    <a:pt x="401460" y="61115"/>
                  </a:lnTo>
                  <a:lnTo>
                    <a:pt x="451921" y="67299"/>
                  </a:lnTo>
                  <a:lnTo>
                    <a:pt x="501649" y="75043"/>
                  </a:lnTo>
                  <a:lnTo>
                    <a:pt x="539519" y="72419"/>
                  </a:lnTo>
                  <a:lnTo>
                    <a:pt x="577145" y="66564"/>
                  </a:lnTo>
                  <a:lnTo>
                    <a:pt x="614456" y="58964"/>
                  </a:lnTo>
                  <a:lnTo>
                    <a:pt x="651382" y="51103"/>
                  </a:lnTo>
                  <a:lnTo>
                    <a:pt x="698290" y="39490"/>
                  </a:lnTo>
                  <a:lnTo>
                    <a:pt x="745874" y="31571"/>
                  </a:lnTo>
                  <a:lnTo>
                    <a:pt x="793990" y="26898"/>
                  </a:lnTo>
                  <a:lnTo>
                    <a:pt x="842494" y="25022"/>
                  </a:lnTo>
                  <a:lnTo>
                    <a:pt x="891240" y="25494"/>
                  </a:lnTo>
                  <a:lnTo>
                    <a:pt x="940084" y="27866"/>
                  </a:lnTo>
                  <a:lnTo>
                    <a:pt x="988879" y="31690"/>
                  </a:lnTo>
                  <a:lnTo>
                    <a:pt x="1037482" y="36516"/>
                  </a:lnTo>
                  <a:lnTo>
                    <a:pt x="1085748" y="41896"/>
                  </a:lnTo>
                  <a:lnTo>
                    <a:pt x="1132965" y="46813"/>
                  </a:lnTo>
                  <a:lnTo>
                    <a:pt x="1180779" y="50510"/>
                  </a:lnTo>
                  <a:lnTo>
                    <a:pt x="1228512" y="51681"/>
                  </a:lnTo>
                  <a:lnTo>
                    <a:pt x="1275485" y="49021"/>
                  </a:lnTo>
                  <a:lnTo>
                    <a:pt x="1321020" y="41225"/>
                  </a:lnTo>
                  <a:lnTo>
                    <a:pt x="1364437" y="26986"/>
                  </a:lnTo>
                  <a:lnTo>
                    <a:pt x="1414537" y="27504"/>
                  </a:lnTo>
                  <a:lnTo>
                    <a:pt x="1464607" y="27616"/>
                  </a:lnTo>
                  <a:lnTo>
                    <a:pt x="1514651" y="27377"/>
                  </a:lnTo>
                  <a:lnTo>
                    <a:pt x="1564673" y="26839"/>
                  </a:lnTo>
                  <a:lnTo>
                    <a:pt x="1664668" y="25075"/>
                  </a:lnTo>
                  <a:lnTo>
                    <a:pt x="1964574" y="18093"/>
                  </a:lnTo>
                  <a:lnTo>
                    <a:pt x="2064631" y="16609"/>
                  </a:lnTo>
                  <a:lnTo>
                    <a:pt x="2114696" y="16262"/>
                  </a:lnTo>
                  <a:lnTo>
                    <a:pt x="2164790" y="16249"/>
                  </a:lnTo>
                  <a:lnTo>
                    <a:pt x="2214918" y="16623"/>
                  </a:lnTo>
                  <a:lnTo>
                    <a:pt x="2180075" y="13248"/>
                  </a:lnTo>
                  <a:lnTo>
                    <a:pt x="2104204" y="7818"/>
                  </a:lnTo>
                  <a:lnTo>
                    <a:pt x="2063393" y="5712"/>
                  </a:lnTo>
                  <a:lnTo>
                    <a:pt x="2020809" y="3979"/>
                  </a:lnTo>
                  <a:lnTo>
                    <a:pt x="1976563" y="2592"/>
                  </a:lnTo>
                  <a:lnTo>
                    <a:pt x="1930761" y="1526"/>
                  </a:lnTo>
                  <a:lnTo>
                    <a:pt x="1883514" y="756"/>
                  </a:lnTo>
                  <a:lnTo>
                    <a:pt x="1785118" y="0"/>
                  </a:lnTo>
                  <a:close/>
                </a:path>
              </a:pathLst>
            </a:custGeom>
            <a:solidFill>
              <a:srgbClr val="ADDB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8257315" y="867787"/>
              <a:ext cx="1834514" cy="121920"/>
            </a:xfrm>
            <a:custGeom>
              <a:avLst/>
              <a:gdLst/>
              <a:ahLst/>
              <a:cxnLst/>
              <a:rect l="l" t="t" r="r" b="b"/>
              <a:pathLst>
                <a:path w="1834515" h="121919">
                  <a:moveTo>
                    <a:pt x="369405" y="0"/>
                  </a:moveTo>
                  <a:lnTo>
                    <a:pt x="316077" y="232"/>
                  </a:lnTo>
                  <a:lnTo>
                    <a:pt x="262643" y="2106"/>
                  </a:lnTo>
                  <a:lnTo>
                    <a:pt x="209278" y="5232"/>
                  </a:lnTo>
                  <a:lnTo>
                    <a:pt x="156157" y="9223"/>
                  </a:lnTo>
                  <a:lnTo>
                    <a:pt x="0" y="22508"/>
                  </a:lnTo>
                  <a:lnTo>
                    <a:pt x="19292" y="30669"/>
                  </a:lnTo>
                  <a:lnTo>
                    <a:pt x="41086" y="35081"/>
                  </a:lnTo>
                  <a:lnTo>
                    <a:pt x="63691" y="38360"/>
                  </a:lnTo>
                  <a:lnTo>
                    <a:pt x="85420" y="43120"/>
                  </a:lnTo>
                  <a:lnTo>
                    <a:pt x="133728" y="50993"/>
                  </a:lnTo>
                  <a:lnTo>
                    <a:pt x="182349" y="59573"/>
                  </a:lnTo>
                  <a:lnTo>
                    <a:pt x="231263" y="67392"/>
                  </a:lnTo>
                  <a:lnTo>
                    <a:pt x="280450" y="72981"/>
                  </a:lnTo>
                  <a:lnTo>
                    <a:pt x="329891" y="74871"/>
                  </a:lnTo>
                  <a:lnTo>
                    <a:pt x="379564" y="71594"/>
                  </a:lnTo>
                  <a:lnTo>
                    <a:pt x="430661" y="59814"/>
                  </a:lnTo>
                  <a:lnTo>
                    <a:pt x="480861" y="50225"/>
                  </a:lnTo>
                  <a:lnTo>
                    <a:pt x="530459" y="44667"/>
                  </a:lnTo>
                  <a:lnTo>
                    <a:pt x="579753" y="44978"/>
                  </a:lnTo>
                  <a:lnTo>
                    <a:pt x="629038" y="52997"/>
                  </a:lnTo>
                  <a:lnTo>
                    <a:pt x="678611" y="70565"/>
                  </a:lnTo>
                  <a:lnTo>
                    <a:pt x="726183" y="87765"/>
                  </a:lnTo>
                  <a:lnTo>
                    <a:pt x="775143" y="101701"/>
                  </a:lnTo>
                  <a:lnTo>
                    <a:pt x="825289" y="112154"/>
                  </a:lnTo>
                  <a:lnTo>
                    <a:pt x="876420" y="118908"/>
                  </a:lnTo>
                  <a:lnTo>
                    <a:pt x="928331" y="121746"/>
                  </a:lnTo>
                  <a:lnTo>
                    <a:pt x="984977" y="113899"/>
                  </a:lnTo>
                  <a:lnTo>
                    <a:pt x="1038920" y="100371"/>
                  </a:lnTo>
                  <a:lnTo>
                    <a:pt x="1091362" y="83611"/>
                  </a:lnTo>
                  <a:lnTo>
                    <a:pt x="1143507" y="66069"/>
                  </a:lnTo>
                  <a:lnTo>
                    <a:pt x="1192376" y="57293"/>
                  </a:lnTo>
                  <a:lnTo>
                    <a:pt x="1241417" y="51367"/>
                  </a:lnTo>
                  <a:lnTo>
                    <a:pt x="1290606" y="47930"/>
                  </a:lnTo>
                  <a:lnTo>
                    <a:pt x="1339919" y="46620"/>
                  </a:lnTo>
                  <a:lnTo>
                    <a:pt x="1389331" y="47076"/>
                  </a:lnTo>
                  <a:lnTo>
                    <a:pt x="1438818" y="48937"/>
                  </a:lnTo>
                  <a:lnTo>
                    <a:pt x="1488355" y="51841"/>
                  </a:lnTo>
                  <a:lnTo>
                    <a:pt x="1537918" y="55426"/>
                  </a:lnTo>
                  <a:lnTo>
                    <a:pt x="1637021" y="63193"/>
                  </a:lnTo>
                  <a:lnTo>
                    <a:pt x="1686512" y="66653"/>
                  </a:lnTo>
                  <a:lnTo>
                    <a:pt x="1735931" y="69348"/>
                  </a:lnTo>
                  <a:lnTo>
                    <a:pt x="1785252" y="70916"/>
                  </a:lnTo>
                  <a:lnTo>
                    <a:pt x="1834451" y="70997"/>
                  </a:lnTo>
                  <a:lnTo>
                    <a:pt x="1785207" y="60855"/>
                  </a:lnTo>
                  <a:lnTo>
                    <a:pt x="1735384" y="52702"/>
                  </a:lnTo>
                  <a:lnTo>
                    <a:pt x="1685110" y="46102"/>
                  </a:lnTo>
                  <a:lnTo>
                    <a:pt x="1634513" y="40620"/>
                  </a:lnTo>
                  <a:lnTo>
                    <a:pt x="1482053" y="26515"/>
                  </a:lnTo>
                  <a:lnTo>
                    <a:pt x="1431435" y="21142"/>
                  </a:lnTo>
                  <a:lnTo>
                    <a:pt x="1381129" y="14707"/>
                  </a:lnTo>
                  <a:lnTo>
                    <a:pt x="1331264" y="6773"/>
                  </a:lnTo>
                  <a:lnTo>
                    <a:pt x="1280674" y="6156"/>
                  </a:lnTo>
                  <a:lnTo>
                    <a:pt x="1230100" y="5967"/>
                  </a:lnTo>
                  <a:lnTo>
                    <a:pt x="1179542" y="6134"/>
                  </a:lnTo>
                  <a:lnTo>
                    <a:pt x="1078469" y="7241"/>
                  </a:lnTo>
                  <a:lnTo>
                    <a:pt x="876473" y="10518"/>
                  </a:lnTo>
                  <a:lnTo>
                    <a:pt x="775535" y="11524"/>
                  </a:lnTo>
                  <a:lnTo>
                    <a:pt x="725078" y="11614"/>
                  </a:lnTo>
                  <a:lnTo>
                    <a:pt x="674628" y="11332"/>
                  </a:lnTo>
                  <a:lnTo>
                    <a:pt x="624185" y="10605"/>
                  </a:lnTo>
                  <a:lnTo>
                    <a:pt x="573746" y="9361"/>
                  </a:lnTo>
                  <a:lnTo>
                    <a:pt x="523312" y="7526"/>
                  </a:lnTo>
                  <a:lnTo>
                    <a:pt x="472881" y="5028"/>
                  </a:lnTo>
                  <a:lnTo>
                    <a:pt x="422452" y="1795"/>
                  </a:lnTo>
                  <a:lnTo>
                    <a:pt x="369405" y="0"/>
                  </a:lnTo>
                  <a:close/>
                </a:path>
              </a:pathLst>
            </a:custGeom>
            <a:solidFill>
              <a:srgbClr val="46BDD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10910132" y="876476"/>
              <a:ext cx="641350" cy="98425"/>
            </a:xfrm>
            <a:custGeom>
              <a:avLst/>
              <a:gdLst/>
              <a:ahLst/>
              <a:cxnLst/>
              <a:rect l="l" t="t" r="r" b="b"/>
              <a:pathLst>
                <a:path w="641350" h="98425">
                  <a:moveTo>
                    <a:pt x="122508" y="2348"/>
                  </a:moveTo>
                  <a:lnTo>
                    <a:pt x="69714" y="3469"/>
                  </a:lnTo>
                  <a:lnTo>
                    <a:pt x="27164" y="13029"/>
                  </a:lnTo>
                  <a:lnTo>
                    <a:pt x="0" y="34561"/>
                  </a:lnTo>
                  <a:lnTo>
                    <a:pt x="15832" y="39624"/>
                  </a:lnTo>
                  <a:lnTo>
                    <a:pt x="16009" y="39624"/>
                  </a:lnTo>
                  <a:lnTo>
                    <a:pt x="32270" y="41911"/>
                  </a:lnTo>
                  <a:lnTo>
                    <a:pt x="87571" y="56220"/>
                  </a:lnTo>
                  <a:lnTo>
                    <a:pt x="130663" y="75868"/>
                  </a:lnTo>
                  <a:lnTo>
                    <a:pt x="152222" y="85615"/>
                  </a:lnTo>
                  <a:lnTo>
                    <a:pt x="198407" y="98147"/>
                  </a:lnTo>
                  <a:lnTo>
                    <a:pt x="246241" y="97155"/>
                  </a:lnTo>
                  <a:lnTo>
                    <a:pt x="497644" y="54002"/>
                  </a:lnTo>
                  <a:lnTo>
                    <a:pt x="549452" y="44188"/>
                  </a:lnTo>
                  <a:lnTo>
                    <a:pt x="577173" y="39624"/>
                  </a:lnTo>
                  <a:lnTo>
                    <a:pt x="612177" y="33161"/>
                  </a:lnTo>
                  <a:lnTo>
                    <a:pt x="638786" y="25607"/>
                  </a:lnTo>
                  <a:lnTo>
                    <a:pt x="641321" y="17770"/>
                  </a:lnTo>
                  <a:lnTo>
                    <a:pt x="623725" y="14312"/>
                  </a:lnTo>
                  <a:lnTo>
                    <a:pt x="290982" y="14312"/>
                  </a:lnTo>
                  <a:lnTo>
                    <a:pt x="238281" y="11302"/>
                  </a:lnTo>
                  <a:lnTo>
                    <a:pt x="180410" y="6136"/>
                  </a:lnTo>
                  <a:lnTo>
                    <a:pt x="122508" y="2348"/>
                  </a:lnTo>
                  <a:close/>
                </a:path>
                <a:path w="641350" h="98425">
                  <a:moveTo>
                    <a:pt x="606006" y="10831"/>
                  </a:moveTo>
                  <a:lnTo>
                    <a:pt x="520538" y="10831"/>
                  </a:lnTo>
                  <a:lnTo>
                    <a:pt x="518680" y="11498"/>
                  </a:lnTo>
                  <a:lnTo>
                    <a:pt x="497923" y="11760"/>
                  </a:lnTo>
                  <a:lnTo>
                    <a:pt x="331431" y="11760"/>
                  </a:lnTo>
                  <a:lnTo>
                    <a:pt x="290982" y="14312"/>
                  </a:lnTo>
                  <a:lnTo>
                    <a:pt x="623725" y="14312"/>
                  </a:lnTo>
                  <a:lnTo>
                    <a:pt x="606006" y="10831"/>
                  </a:lnTo>
                  <a:close/>
                </a:path>
                <a:path w="641350" h="98425">
                  <a:moveTo>
                    <a:pt x="512574" y="0"/>
                  </a:moveTo>
                  <a:lnTo>
                    <a:pt x="476543" y="1876"/>
                  </a:lnTo>
                  <a:lnTo>
                    <a:pt x="356204" y="10831"/>
                  </a:lnTo>
                  <a:lnTo>
                    <a:pt x="329904" y="11760"/>
                  </a:lnTo>
                  <a:lnTo>
                    <a:pt x="497923" y="11760"/>
                  </a:lnTo>
                  <a:lnTo>
                    <a:pt x="519276" y="10831"/>
                  </a:lnTo>
                  <a:lnTo>
                    <a:pt x="520538" y="10831"/>
                  </a:lnTo>
                  <a:lnTo>
                    <a:pt x="540052" y="3824"/>
                  </a:lnTo>
                  <a:lnTo>
                    <a:pt x="535880" y="320"/>
                  </a:lnTo>
                  <a:lnTo>
                    <a:pt x="512574" y="0"/>
                  </a:lnTo>
                  <a:close/>
                </a:path>
                <a:path w="641350" h="98425">
                  <a:moveTo>
                    <a:pt x="568794" y="9666"/>
                  </a:moveTo>
                  <a:lnTo>
                    <a:pt x="524014" y="10625"/>
                  </a:lnTo>
                  <a:lnTo>
                    <a:pt x="497923" y="11760"/>
                  </a:lnTo>
                  <a:lnTo>
                    <a:pt x="518680" y="11498"/>
                  </a:lnTo>
                  <a:lnTo>
                    <a:pt x="520538" y="10831"/>
                  </a:lnTo>
                  <a:lnTo>
                    <a:pt x="606006" y="10831"/>
                  </a:lnTo>
                  <a:lnTo>
                    <a:pt x="604100" y="10457"/>
                  </a:lnTo>
                  <a:lnTo>
                    <a:pt x="568794" y="9666"/>
                  </a:lnTo>
                  <a:close/>
                </a:path>
              </a:pathLst>
            </a:custGeom>
            <a:solidFill>
              <a:srgbClr val="82CCD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11403193" y="864748"/>
              <a:ext cx="544830" cy="33020"/>
            </a:xfrm>
            <a:custGeom>
              <a:avLst/>
              <a:gdLst/>
              <a:ahLst/>
              <a:cxnLst/>
              <a:rect l="l" t="t" r="r" b="b"/>
              <a:pathLst>
                <a:path w="544829" h="33019">
                  <a:moveTo>
                    <a:pt x="544450" y="69"/>
                  </a:moveTo>
                  <a:lnTo>
                    <a:pt x="366196" y="0"/>
                  </a:lnTo>
                  <a:lnTo>
                    <a:pt x="212451" y="943"/>
                  </a:lnTo>
                  <a:lnTo>
                    <a:pt x="140367" y="2033"/>
                  </a:lnTo>
                  <a:lnTo>
                    <a:pt x="78256" y="3679"/>
                  </a:lnTo>
                  <a:lnTo>
                    <a:pt x="31207" y="5989"/>
                  </a:lnTo>
                  <a:lnTo>
                    <a:pt x="0" y="10931"/>
                  </a:lnTo>
                  <a:lnTo>
                    <a:pt x="2638" y="13026"/>
                  </a:lnTo>
                  <a:lnTo>
                    <a:pt x="58580" y="20842"/>
                  </a:lnTo>
                  <a:lnTo>
                    <a:pt x="142254" y="27463"/>
                  </a:lnTo>
                  <a:lnTo>
                    <a:pt x="190655" y="28644"/>
                  </a:lnTo>
                  <a:lnTo>
                    <a:pt x="243877" y="30539"/>
                  </a:lnTo>
                  <a:lnTo>
                    <a:pt x="299776" y="32133"/>
                  </a:lnTo>
                  <a:lnTo>
                    <a:pt x="356210" y="32411"/>
                  </a:lnTo>
                  <a:lnTo>
                    <a:pt x="411038" y="30359"/>
                  </a:lnTo>
                  <a:lnTo>
                    <a:pt x="462115" y="24961"/>
                  </a:lnTo>
                  <a:lnTo>
                    <a:pt x="507300" y="15203"/>
                  </a:lnTo>
                  <a:lnTo>
                    <a:pt x="544450" y="69"/>
                  </a:lnTo>
                  <a:close/>
                </a:path>
              </a:pathLst>
            </a:custGeom>
            <a:solidFill>
              <a:srgbClr val="ADDB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11612291" y="884681"/>
              <a:ext cx="314325" cy="31115"/>
            </a:xfrm>
            <a:custGeom>
              <a:avLst/>
              <a:gdLst/>
              <a:ahLst/>
              <a:cxnLst/>
              <a:rect l="l" t="t" r="r" b="b"/>
              <a:pathLst>
                <a:path w="314325" h="31115">
                  <a:moveTo>
                    <a:pt x="297813" y="0"/>
                  </a:moveTo>
                  <a:lnTo>
                    <a:pt x="274480" y="2670"/>
                  </a:lnTo>
                  <a:lnTo>
                    <a:pt x="257543" y="4906"/>
                  </a:lnTo>
                  <a:lnTo>
                    <a:pt x="206165" y="14283"/>
                  </a:lnTo>
                  <a:lnTo>
                    <a:pt x="154362" y="16582"/>
                  </a:lnTo>
                  <a:lnTo>
                    <a:pt x="50921" y="14385"/>
                  </a:lnTo>
                  <a:lnTo>
                    <a:pt x="0" y="17111"/>
                  </a:lnTo>
                  <a:lnTo>
                    <a:pt x="50631" y="25100"/>
                  </a:lnTo>
                  <a:lnTo>
                    <a:pt x="102427" y="29881"/>
                  </a:lnTo>
                  <a:lnTo>
                    <a:pt x="154744" y="31000"/>
                  </a:lnTo>
                  <a:lnTo>
                    <a:pt x="206940" y="28006"/>
                  </a:lnTo>
                  <a:lnTo>
                    <a:pt x="258371" y="20445"/>
                  </a:lnTo>
                  <a:lnTo>
                    <a:pt x="308394" y="7866"/>
                  </a:lnTo>
                  <a:lnTo>
                    <a:pt x="313723" y="522"/>
                  </a:lnTo>
                  <a:lnTo>
                    <a:pt x="297813" y="0"/>
                  </a:lnTo>
                  <a:close/>
                </a:path>
              </a:pathLst>
            </a:custGeom>
            <a:solidFill>
              <a:srgbClr val="269AB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8858254" y="867370"/>
              <a:ext cx="534670" cy="21590"/>
            </a:xfrm>
            <a:custGeom>
              <a:avLst/>
              <a:gdLst/>
              <a:ahLst/>
              <a:cxnLst/>
              <a:rect l="l" t="t" r="r" b="b"/>
              <a:pathLst>
                <a:path w="534670" h="21590">
                  <a:moveTo>
                    <a:pt x="341537" y="0"/>
                  </a:moveTo>
                  <a:lnTo>
                    <a:pt x="292778" y="233"/>
                  </a:lnTo>
                  <a:lnTo>
                    <a:pt x="146133" y="1989"/>
                  </a:lnTo>
                  <a:lnTo>
                    <a:pt x="97297" y="2305"/>
                  </a:lnTo>
                  <a:lnTo>
                    <a:pt x="48569" y="2177"/>
                  </a:lnTo>
                  <a:lnTo>
                    <a:pt x="0" y="1418"/>
                  </a:lnTo>
                  <a:lnTo>
                    <a:pt x="47455" y="9897"/>
                  </a:lnTo>
                  <a:lnTo>
                    <a:pt x="95411" y="15843"/>
                  </a:lnTo>
                  <a:lnTo>
                    <a:pt x="143777" y="19562"/>
                  </a:lnTo>
                  <a:lnTo>
                    <a:pt x="192463" y="21359"/>
                  </a:lnTo>
                  <a:lnTo>
                    <a:pt x="241378" y="21540"/>
                  </a:lnTo>
                  <a:lnTo>
                    <a:pt x="290431" y="20409"/>
                  </a:lnTo>
                  <a:lnTo>
                    <a:pt x="339533" y="18274"/>
                  </a:lnTo>
                  <a:lnTo>
                    <a:pt x="388591" y="15438"/>
                  </a:lnTo>
                  <a:lnTo>
                    <a:pt x="534606" y="5787"/>
                  </a:lnTo>
                  <a:lnTo>
                    <a:pt x="486735" y="2960"/>
                  </a:lnTo>
                  <a:lnTo>
                    <a:pt x="438567" y="1177"/>
                  </a:lnTo>
                  <a:lnTo>
                    <a:pt x="390150" y="252"/>
                  </a:lnTo>
                  <a:lnTo>
                    <a:pt x="341537" y="0"/>
                  </a:lnTo>
                  <a:close/>
                </a:path>
              </a:pathLst>
            </a:custGeom>
            <a:solidFill>
              <a:srgbClr val="ABDAE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8224242" y="864911"/>
              <a:ext cx="140335" cy="16510"/>
            </a:xfrm>
            <a:custGeom>
              <a:avLst/>
              <a:gdLst/>
              <a:ahLst/>
              <a:cxnLst/>
              <a:rect l="l" t="t" r="r" b="b"/>
              <a:pathLst>
                <a:path w="140334" h="16509">
                  <a:moveTo>
                    <a:pt x="69663" y="0"/>
                  </a:moveTo>
                  <a:lnTo>
                    <a:pt x="25907" y="3605"/>
                  </a:lnTo>
                  <a:lnTo>
                    <a:pt x="0" y="11881"/>
                  </a:lnTo>
                  <a:lnTo>
                    <a:pt x="32423" y="15833"/>
                  </a:lnTo>
                  <a:lnTo>
                    <a:pt x="65446" y="16188"/>
                  </a:lnTo>
                  <a:lnTo>
                    <a:pt x="98598" y="13926"/>
                  </a:lnTo>
                  <a:lnTo>
                    <a:pt x="131406" y="10027"/>
                  </a:lnTo>
                  <a:lnTo>
                    <a:pt x="140076" y="3929"/>
                  </a:lnTo>
                  <a:lnTo>
                    <a:pt x="113607" y="347"/>
                  </a:lnTo>
                  <a:lnTo>
                    <a:pt x="69663" y="0"/>
                  </a:lnTo>
                  <a:close/>
                </a:path>
              </a:pathLst>
            </a:custGeom>
            <a:solidFill>
              <a:srgbClr val="ACDB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3" name="object 33"/>
          <p:cNvGrpSpPr/>
          <p:nvPr/>
        </p:nvGrpSpPr>
        <p:grpSpPr>
          <a:xfrm>
            <a:off x="5714376" y="834675"/>
            <a:ext cx="2215515" cy="147320"/>
            <a:chOff x="5714376" y="834675"/>
            <a:chExt cx="2215515" cy="147320"/>
          </a:xfrm>
        </p:grpSpPr>
        <p:sp>
          <p:nvSpPr>
            <p:cNvPr id="34" name="object 34"/>
            <p:cNvSpPr/>
            <p:nvPr/>
          </p:nvSpPr>
          <p:spPr>
            <a:xfrm>
              <a:off x="6290525" y="869603"/>
              <a:ext cx="1281430" cy="112395"/>
            </a:xfrm>
            <a:custGeom>
              <a:avLst/>
              <a:gdLst/>
              <a:ahLst/>
              <a:cxnLst/>
              <a:rect l="l" t="t" r="r" b="b"/>
              <a:pathLst>
                <a:path w="1281429" h="112394">
                  <a:moveTo>
                    <a:pt x="0" y="0"/>
                  </a:moveTo>
                  <a:lnTo>
                    <a:pt x="4588" y="4512"/>
                  </a:lnTo>
                  <a:lnTo>
                    <a:pt x="10550" y="6569"/>
                  </a:lnTo>
                  <a:lnTo>
                    <a:pt x="17069" y="7697"/>
                  </a:lnTo>
                  <a:lnTo>
                    <a:pt x="23329" y="9423"/>
                  </a:lnTo>
                  <a:lnTo>
                    <a:pt x="79565" y="27343"/>
                  </a:lnTo>
                  <a:lnTo>
                    <a:pt x="126623" y="38666"/>
                  </a:lnTo>
                  <a:lnTo>
                    <a:pt x="174606" y="43507"/>
                  </a:lnTo>
                  <a:lnTo>
                    <a:pt x="223274" y="43781"/>
                  </a:lnTo>
                  <a:lnTo>
                    <a:pt x="272390" y="41399"/>
                  </a:lnTo>
                  <a:lnTo>
                    <a:pt x="321715" y="38276"/>
                  </a:lnTo>
                  <a:lnTo>
                    <a:pt x="371008" y="36326"/>
                  </a:lnTo>
                  <a:lnTo>
                    <a:pt x="420033" y="37461"/>
                  </a:lnTo>
                  <a:lnTo>
                    <a:pt x="468549" y="43595"/>
                  </a:lnTo>
                  <a:lnTo>
                    <a:pt x="516318" y="56642"/>
                  </a:lnTo>
                  <a:lnTo>
                    <a:pt x="563311" y="64688"/>
                  </a:lnTo>
                  <a:lnTo>
                    <a:pt x="610348" y="66860"/>
                  </a:lnTo>
                  <a:lnTo>
                    <a:pt x="657396" y="65186"/>
                  </a:lnTo>
                  <a:lnTo>
                    <a:pt x="751387" y="58405"/>
                  </a:lnTo>
                  <a:lnTo>
                    <a:pt x="798265" y="57351"/>
                  </a:lnTo>
                  <a:lnTo>
                    <a:pt x="845018" y="60557"/>
                  </a:lnTo>
                  <a:lnTo>
                    <a:pt x="891615" y="70051"/>
                  </a:lnTo>
                  <a:lnTo>
                    <a:pt x="938022" y="87858"/>
                  </a:lnTo>
                  <a:lnTo>
                    <a:pt x="966883" y="93319"/>
                  </a:lnTo>
                  <a:lnTo>
                    <a:pt x="995448" y="100091"/>
                  </a:lnTo>
                  <a:lnTo>
                    <a:pt x="1024179" y="106535"/>
                  </a:lnTo>
                  <a:lnTo>
                    <a:pt x="1053541" y="111010"/>
                  </a:lnTo>
                  <a:lnTo>
                    <a:pt x="1100409" y="112093"/>
                  </a:lnTo>
                  <a:lnTo>
                    <a:pt x="1146696" y="106626"/>
                  </a:lnTo>
                  <a:lnTo>
                    <a:pt x="1192059" y="96396"/>
                  </a:lnTo>
                  <a:lnTo>
                    <a:pt x="1236157" y="83190"/>
                  </a:lnTo>
                  <a:lnTo>
                    <a:pt x="1278648" y="68795"/>
                  </a:lnTo>
                  <a:lnTo>
                    <a:pt x="1281340" y="59372"/>
                  </a:lnTo>
                  <a:lnTo>
                    <a:pt x="1258852" y="56264"/>
                  </a:lnTo>
                  <a:lnTo>
                    <a:pt x="1233921" y="49979"/>
                  </a:lnTo>
                  <a:lnTo>
                    <a:pt x="1229283" y="31026"/>
                  </a:lnTo>
                  <a:lnTo>
                    <a:pt x="1221391" y="10583"/>
                  </a:lnTo>
                  <a:lnTo>
                    <a:pt x="1194708" y="7742"/>
                  </a:lnTo>
                  <a:lnTo>
                    <a:pt x="1161586" y="11961"/>
                  </a:lnTo>
                  <a:lnTo>
                    <a:pt x="1134376" y="12700"/>
                  </a:lnTo>
                  <a:lnTo>
                    <a:pt x="1031459" y="12139"/>
                  </a:lnTo>
                  <a:lnTo>
                    <a:pt x="513724" y="12292"/>
                  </a:lnTo>
                  <a:lnTo>
                    <a:pt x="410254" y="11587"/>
                  </a:lnTo>
                  <a:lnTo>
                    <a:pt x="307046" y="10195"/>
                  </a:lnTo>
                  <a:lnTo>
                    <a:pt x="204200" y="7926"/>
                  </a:lnTo>
                  <a:lnTo>
                    <a:pt x="152944" y="6403"/>
                  </a:lnTo>
                  <a:lnTo>
                    <a:pt x="101817" y="4590"/>
                  </a:lnTo>
                  <a:lnTo>
                    <a:pt x="50832" y="246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6BDD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5714376" y="860313"/>
              <a:ext cx="641350" cy="98425"/>
            </a:xfrm>
            <a:custGeom>
              <a:avLst/>
              <a:gdLst/>
              <a:ahLst/>
              <a:cxnLst/>
              <a:rect l="l" t="t" r="r" b="b"/>
              <a:pathLst>
                <a:path w="641350" h="98425">
                  <a:moveTo>
                    <a:pt x="122508" y="2348"/>
                  </a:moveTo>
                  <a:lnTo>
                    <a:pt x="69714" y="3469"/>
                  </a:lnTo>
                  <a:lnTo>
                    <a:pt x="27164" y="13029"/>
                  </a:lnTo>
                  <a:lnTo>
                    <a:pt x="0" y="34561"/>
                  </a:lnTo>
                  <a:lnTo>
                    <a:pt x="15832" y="39624"/>
                  </a:lnTo>
                  <a:lnTo>
                    <a:pt x="16009" y="39624"/>
                  </a:lnTo>
                  <a:lnTo>
                    <a:pt x="32270" y="41911"/>
                  </a:lnTo>
                  <a:lnTo>
                    <a:pt x="87571" y="56220"/>
                  </a:lnTo>
                  <a:lnTo>
                    <a:pt x="130663" y="75868"/>
                  </a:lnTo>
                  <a:lnTo>
                    <a:pt x="152222" y="85615"/>
                  </a:lnTo>
                  <a:lnTo>
                    <a:pt x="198407" y="98147"/>
                  </a:lnTo>
                  <a:lnTo>
                    <a:pt x="246241" y="97155"/>
                  </a:lnTo>
                  <a:lnTo>
                    <a:pt x="497644" y="54002"/>
                  </a:lnTo>
                  <a:lnTo>
                    <a:pt x="549452" y="44188"/>
                  </a:lnTo>
                  <a:lnTo>
                    <a:pt x="577173" y="39624"/>
                  </a:lnTo>
                  <a:lnTo>
                    <a:pt x="612177" y="33161"/>
                  </a:lnTo>
                  <a:lnTo>
                    <a:pt x="638786" y="25607"/>
                  </a:lnTo>
                  <a:lnTo>
                    <a:pt x="641321" y="17770"/>
                  </a:lnTo>
                  <a:lnTo>
                    <a:pt x="623725" y="14312"/>
                  </a:lnTo>
                  <a:lnTo>
                    <a:pt x="290982" y="14312"/>
                  </a:lnTo>
                  <a:lnTo>
                    <a:pt x="238281" y="11302"/>
                  </a:lnTo>
                  <a:lnTo>
                    <a:pt x="180410" y="6136"/>
                  </a:lnTo>
                  <a:lnTo>
                    <a:pt x="122508" y="2348"/>
                  </a:lnTo>
                  <a:close/>
                </a:path>
                <a:path w="641350" h="98425">
                  <a:moveTo>
                    <a:pt x="606006" y="10831"/>
                  </a:moveTo>
                  <a:lnTo>
                    <a:pt x="520538" y="10831"/>
                  </a:lnTo>
                  <a:lnTo>
                    <a:pt x="518680" y="11498"/>
                  </a:lnTo>
                  <a:lnTo>
                    <a:pt x="497923" y="11760"/>
                  </a:lnTo>
                  <a:lnTo>
                    <a:pt x="331431" y="11760"/>
                  </a:lnTo>
                  <a:lnTo>
                    <a:pt x="290982" y="14312"/>
                  </a:lnTo>
                  <a:lnTo>
                    <a:pt x="623725" y="14312"/>
                  </a:lnTo>
                  <a:lnTo>
                    <a:pt x="606006" y="10831"/>
                  </a:lnTo>
                  <a:close/>
                </a:path>
                <a:path w="641350" h="98425">
                  <a:moveTo>
                    <a:pt x="512574" y="0"/>
                  </a:moveTo>
                  <a:lnTo>
                    <a:pt x="476543" y="1876"/>
                  </a:lnTo>
                  <a:lnTo>
                    <a:pt x="356204" y="10831"/>
                  </a:lnTo>
                  <a:lnTo>
                    <a:pt x="329904" y="11760"/>
                  </a:lnTo>
                  <a:lnTo>
                    <a:pt x="497923" y="11760"/>
                  </a:lnTo>
                  <a:lnTo>
                    <a:pt x="519276" y="10831"/>
                  </a:lnTo>
                  <a:lnTo>
                    <a:pt x="520538" y="10831"/>
                  </a:lnTo>
                  <a:lnTo>
                    <a:pt x="540052" y="3824"/>
                  </a:lnTo>
                  <a:lnTo>
                    <a:pt x="535880" y="320"/>
                  </a:lnTo>
                  <a:lnTo>
                    <a:pt x="512574" y="0"/>
                  </a:lnTo>
                  <a:close/>
                </a:path>
                <a:path w="641350" h="98425">
                  <a:moveTo>
                    <a:pt x="568794" y="9666"/>
                  </a:moveTo>
                  <a:lnTo>
                    <a:pt x="524014" y="10625"/>
                  </a:lnTo>
                  <a:lnTo>
                    <a:pt x="497923" y="11760"/>
                  </a:lnTo>
                  <a:lnTo>
                    <a:pt x="518680" y="11498"/>
                  </a:lnTo>
                  <a:lnTo>
                    <a:pt x="520538" y="10831"/>
                  </a:lnTo>
                  <a:lnTo>
                    <a:pt x="606006" y="10831"/>
                  </a:lnTo>
                  <a:lnTo>
                    <a:pt x="604100" y="10457"/>
                  </a:lnTo>
                  <a:lnTo>
                    <a:pt x="568794" y="9666"/>
                  </a:lnTo>
                  <a:close/>
                </a:path>
              </a:pathLst>
            </a:custGeom>
            <a:solidFill>
              <a:srgbClr val="82CCD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5714380" y="834675"/>
              <a:ext cx="2215515" cy="75565"/>
            </a:xfrm>
            <a:custGeom>
              <a:avLst/>
              <a:gdLst/>
              <a:ahLst/>
              <a:cxnLst/>
              <a:rect l="l" t="t" r="r" b="b"/>
              <a:pathLst>
                <a:path w="2215515" h="75565">
                  <a:moveTo>
                    <a:pt x="1785118" y="0"/>
                  </a:moveTo>
                  <a:lnTo>
                    <a:pt x="1682246" y="119"/>
                  </a:lnTo>
                  <a:lnTo>
                    <a:pt x="1575766" y="910"/>
                  </a:lnTo>
                  <a:lnTo>
                    <a:pt x="1131192" y="6697"/>
                  </a:lnTo>
                  <a:lnTo>
                    <a:pt x="964560" y="8124"/>
                  </a:lnTo>
                  <a:lnTo>
                    <a:pt x="855856" y="8296"/>
                  </a:lnTo>
                  <a:lnTo>
                    <a:pt x="750073" y="7607"/>
                  </a:lnTo>
                  <a:lnTo>
                    <a:pt x="698550" y="6875"/>
                  </a:lnTo>
                  <a:lnTo>
                    <a:pt x="648083" y="5851"/>
                  </a:lnTo>
                  <a:lnTo>
                    <a:pt x="598783" y="4510"/>
                  </a:lnTo>
                  <a:lnTo>
                    <a:pt x="550756" y="2826"/>
                  </a:lnTo>
                  <a:lnTo>
                    <a:pt x="504113" y="773"/>
                  </a:lnTo>
                  <a:lnTo>
                    <a:pt x="454041" y="3554"/>
                  </a:lnTo>
                  <a:lnTo>
                    <a:pt x="403684" y="4903"/>
                  </a:lnTo>
                  <a:lnTo>
                    <a:pt x="353121" y="5198"/>
                  </a:lnTo>
                  <a:lnTo>
                    <a:pt x="302430" y="4817"/>
                  </a:lnTo>
                  <a:lnTo>
                    <a:pt x="200979" y="3541"/>
                  </a:lnTo>
                  <a:lnTo>
                    <a:pt x="150376" y="3403"/>
                  </a:lnTo>
                  <a:lnTo>
                    <a:pt x="99959" y="4101"/>
                  </a:lnTo>
                  <a:lnTo>
                    <a:pt x="49807" y="6016"/>
                  </a:lnTo>
                  <a:lnTo>
                    <a:pt x="0" y="9524"/>
                  </a:lnTo>
                  <a:lnTo>
                    <a:pt x="47739" y="20714"/>
                  </a:lnTo>
                  <a:lnTo>
                    <a:pt x="96654" y="29578"/>
                  </a:lnTo>
                  <a:lnTo>
                    <a:pt x="146505" y="36601"/>
                  </a:lnTo>
                  <a:lnTo>
                    <a:pt x="197054" y="42270"/>
                  </a:lnTo>
                  <a:lnTo>
                    <a:pt x="248062" y="47070"/>
                  </a:lnTo>
                  <a:lnTo>
                    <a:pt x="350504" y="56006"/>
                  </a:lnTo>
                  <a:lnTo>
                    <a:pt x="401460" y="61115"/>
                  </a:lnTo>
                  <a:lnTo>
                    <a:pt x="451921" y="67299"/>
                  </a:lnTo>
                  <a:lnTo>
                    <a:pt x="501650" y="75043"/>
                  </a:lnTo>
                  <a:lnTo>
                    <a:pt x="539519" y="72419"/>
                  </a:lnTo>
                  <a:lnTo>
                    <a:pt x="577145" y="66564"/>
                  </a:lnTo>
                  <a:lnTo>
                    <a:pt x="614456" y="58964"/>
                  </a:lnTo>
                  <a:lnTo>
                    <a:pt x="651383" y="51103"/>
                  </a:lnTo>
                  <a:lnTo>
                    <a:pt x="698290" y="39490"/>
                  </a:lnTo>
                  <a:lnTo>
                    <a:pt x="745874" y="31571"/>
                  </a:lnTo>
                  <a:lnTo>
                    <a:pt x="793990" y="26898"/>
                  </a:lnTo>
                  <a:lnTo>
                    <a:pt x="842494" y="25022"/>
                  </a:lnTo>
                  <a:lnTo>
                    <a:pt x="891240" y="25494"/>
                  </a:lnTo>
                  <a:lnTo>
                    <a:pt x="940084" y="27866"/>
                  </a:lnTo>
                  <a:lnTo>
                    <a:pt x="988879" y="31690"/>
                  </a:lnTo>
                  <a:lnTo>
                    <a:pt x="1037482" y="36516"/>
                  </a:lnTo>
                  <a:lnTo>
                    <a:pt x="1085748" y="41896"/>
                  </a:lnTo>
                  <a:lnTo>
                    <a:pt x="1132965" y="46813"/>
                  </a:lnTo>
                  <a:lnTo>
                    <a:pt x="1180779" y="50510"/>
                  </a:lnTo>
                  <a:lnTo>
                    <a:pt x="1228512" y="51681"/>
                  </a:lnTo>
                  <a:lnTo>
                    <a:pt x="1275485" y="49021"/>
                  </a:lnTo>
                  <a:lnTo>
                    <a:pt x="1321020" y="41225"/>
                  </a:lnTo>
                  <a:lnTo>
                    <a:pt x="1364437" y="26986"/>
                  </a:lnTo>
                  <a:lnTo>
                    <a:pt x="1414537" y="27504"/>
                  </a:lnTo>
                  <a:lnTo>
                    <a:pt x="1464607" y="27616"/>
                  </a:lnTo>
                  <a:lnTo>
                    <a:pt x="1514651" y="27377"/>
                  </a:lnTo>
                  <a:lnTo>
                    <a:pt x="1564673" y="26839"/>
                  </a:lnTo>
                  <a:lnTo>
                    <a:pt x="1664668" y="25075"/>
                  </a:lnTo>
                  <a:lnTo>
                    <a:pt x="1964574" y="18093"/>
                  </a:lnTo>
                  <a:lnTo>
                    <a:pt x="2064631" y="16609"/>
                  </a:lnTo>
                  <a:lnTo>
                    <a:pt x="2114696" y="16262"/>
                  </a:lnTo>
                  <a:lnTo>
                    <a:pt x="2164790" y="16249"/>
                  </a:lnTo>
                  <a:lnTo>
                    <a:pt x="2214918" y="16623"/>
                  </a:lnTo>
                  <a:lnTo>
                    <a:pt x="2180075" y="13248"/>
                  </a:lnTo>
                  <a:lnTo>
                    <a:pt x="2104204" y="7818"/>
                  </a:lnTo>
                  <a:lnTo>
                    <a:pt x="2063393" y="5712"/>
                  </a:lnTo>
                  <a:lnTo>
                    <a:pt x="2020809" y="3979"/>
                  </a:lnTo>
                  <a:lnTo>
                    <a:pt x="1976563" y="2592"/>
                  </a:lnTo>
                  <a:lnTo>
                    <a:pt x="1930761" y="1526"/>
                  </a:lnTo>
                  <a:lnTo>
                    <a:pt x="1883514" y="756"/>
                  </a:lnTo>
                  <a:lnTo>
                    <a:pt x="1785118" y="0"/>
                  </a:lnTo>
                  <a:close/>
                </a:path>
              </a:pathLst>
            </a:custGeom>
            <a:solidFill>
              <a:srgbClr val="ADDB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7" name="object 37"/>
          <p:cNvSpPr/>
          <p:nvPr/>
        </p:nvSpPr>
        <p:spPr>
          <a:xfrm>
            <a:off x="9576916" y="57657"/>
            <a:ext cx="1410335" cy="464820"/>
          </a:xfrm>
          <a:custGeom>
            <a:avLst/>
            <a:gdLst/>
            <a:ahLst/>
            <a:cxnLst/>
            <a:rect l="l" t="t" r="r" b="b"/>
            <a:pathLst>
              <a:path w="1410334" h="464820">
                <a:moveTo>
                  <a:pt x="394442" y="0"/>
                </a:moveTo>
                <a:lnTo>
                  <a:pt x="347081" y="8721"/>
                </a:lnTo>
                <a:lnTo>
                  <a:pt x="303172" y="28331"/>
                </a:lnTo>
                <a:lnTo>
                  <a:pt x="263055" y="59487"/>
                </a:lnTo>
                <a:lnTo>
                  <a:pt x="234197" y="96844"/>
                </a:lnTo>
                <a:lnTo>
                  <a:pt x="215760" y="140488"/>
                </a:lnTo>
                <a:lnTo>
                  <a:pt x="214109" y="146038"/>
                </a:lnTo>
                <a:lnTo>
                  <a:pt x="220014" y="256629"/>
                </a:lnTo>
                <a:lnTo>
                  <a:pt x="205141" y="257799"/>
                </a:lnTo>
                <a:lnTo>
                  <a:pt x="198748" y="257442"/>
                </a:lnTo>
                <a:lnTo>
                  <a:pt x="192393" y="256495"/>
                </a:lnTo>
                <a:lnTo>
                  <a:pt x="186067" y="255105"/>
                </a:lnTo>
                <a:lnTo>
                  <a:pt x="159791" y="248408"/>
                </a:lnTo>
                <a:lnTo>
                  <a:pt x="146444" y="246303"/>
                </a:lnTo>
                <a:lnTo>
                  <a:pt x="92584" y="254258"/>
                </a:lnTo>
                <a:lnTo>
                  <a:pt x="57537" y="270422"/>
                </a:lnTo>
                <a:lnTo>
                  <a:pt x="27672" y="294852"/>
                </a:lnTo>
                <a:lnTo>
                  <a:pt x="3048" y="327660"/>
                </a:lnTo>
                <a:lnTo>
                  <a:pt x="0" y="332791"/>
                </a:lnTo>
                <a:lnTo>
                  <a:pt x="2108" y="333261"/>
                </a:lnTo>
                <a:lnTo>
                  <a:pt x="387489" y="308610"/>
                </a:lnTo>
                <a:lnTo>
                  <a:pt x="395643" y="308496"/>
                </a:lnTo>
                <a:lnTo>
                  <a:pt x="409295" y="306871"/>
                </a:lnTo>
                <a:lnTo>
                  <a:pt x="412953" y="309068"/>
                </a:lnTo>
                <a:lnTo>
                  <a:pt x="418795" y="316027"/>
                </a:lnTo>
                <a:lnTo>
                  <a:pt x="418566" y="318161"/>
                </a:lnTo>
                <a:lnTo>
                  <a:pt x="385029" y="368462"/>
                </a:lnTo>
                <a:lnTo>
                  <a:pt x="370589" y="392646"/>
                </a:lnTo>
                <a:lnTo>
                  <a:pt x="354001" y="431275"/>
                </a:lnTo>
                <a:lnTo>
                  <a:pt x="352552" y="445148"/>
                </a:lnTo>
                <a:lnTo>
                  <a:pt x="354210" y="452705"/>
                </a:lnTo>
                <a:lnTo>
                  <a:pt x="358536" y="459105"/>
                </a:lnTo>
                <a:lnTo>
                  <a:pt x="365039" y="463343"/>
                </a:lnTo>
                <a:lnTo>
                  <a:pt x="373227" y="464414"/>
                </a:lnTo>
                <a:lnTo>
                  <a:pt x="408616" y="461269"/>
                </a:lnTo>
                <a:lnTo>
                  <a:pt x="444044" y="458577"/>
                </a:lnTo>
                <a:lnTo>
                  <a:pt x="551345" y="452516"/>
                </a:lnTo>
                <a:lnTo>
                  <a:pt x="624098" y="449455"/>
                </a:lnTo>
                <a:lnTo>
                  <a:pt x="861627" y="442381"/>
                </a:lnTo>
                <a:lnTo>
                  <a:pt x="932523" y="441334"/>
                </a:lnTo>
                <a:lnTo>
                  <a:pt x="1172068" y="441645"/>
                </a:lnTo>
                <a:lnTo>
                  <a:pt x="1217409" y="441300"/>
                </a:lnTo>
                <a:lnTo>
                  <a:pt x="1274856" y="439755"/>
                </a:lnTo>
                <a:lnTo>
                  <a:pt x="1332217" y="435953"/>
                </a:lnTo>
                <a:lnTo>
                  <a:pt x="1379787" y="429379"/>
                </a:lnTo>
                <a:lnTo>
                  <a:pt x="1410276" y="417683"/>
                </a:lnTo>
                <a:lnTo>
                  <a:pt x="1409209" y="413008"/>
                </a:lnTo>
                <a:lnTo>
                  <a:pt x="1359830" y="372345"/>
                </a:lnTo>
                <a:lnTo>
                  <a:pt x="1308735" y="349555"/>
                </a:lnTo>
                <a:lnTo>
                  <a:pt x="1252062" y="334052"/>
                </a:lnTo>
                <a:lnTo>
                  <a:pt x="1193380" y="330188"/>
                </a:lnTo>
                <a:lnTo>
                  <a:pt x="1193431" y="328461"/>
                </a:lnTo>
                <a:lnTo>
                  <a:pt x="1110513" y="328410"/>
                </a:lnTo>
                <a:lnTo>
                  <a:pt x="1107046" y="327584"/>
                </a:lnTo>
                <a:lnTo>
                  <a:pt x="1092885" y="327584"/>
                </a:lnTo>
                <a:lnTo>
                  <a:pt x="1092898" y="326149"/>
                </a:lnTo>
                <a:lnTo>
                  <a:pt x="1086690" y="291000"/>
                </a:lnTo>
                <a:lnTo>
                  <a:pt x="1085456" y="282918"/>
                </a:lnTo>
                <a:lnTo>
                  <a:pt x="1072176" y="246985"/>
                </a:lnTo>
                <a:lnTo>
                  <a:pt x="1009918" y="193068"/>
                </a:lnTo>
                <a:lnTo>
                  <a:pt x="970192" y="179944"/>
                </a:lnTo>
                <a:lnTo>
                  <a:pt x="928249" y="178149"/>
                </a:lnTo>
                <a:lnTo>
                  <a:pt x="884326" y="186906"/>
                </a:lnTo>
                <a:lnTo>
                  <a:pt x="860194" y="194860"/>
                </a:lnTo>
                <a:lnTo>
                  <a:pt x="832408" y="204585"/>
                </a:lnTo>
                <a:lnTo>
                  <a:pt x="828776" y="204953"/>
                </a:lnTo>
                <a:lnTo>
                  <a:pt x="822667" y="198971"/>
                </a:lnTo>
                <a:lnTo>
                  <a:pt x="826579" y="187110"/>
                </a:lnTo>
                <a:lnTo>
                  <a:pt x="827849" y="185217"/>
                </a:lnTo>
                <a:lnTo>
                  <a:pt x="836867" y="165524"/>
                </a:lnTo>
                <a:lnTo>
                  <a:pt x="834616" y="126490"/>
                </a:lnTo>
                <a:lnTo>
                  <a:pt x="814784" y="88653"/>
                </a:lnTo>
                <a:lnTo>
                  <a:pt x="782916" y="59938"/>
                </a:lnTo>
                <a:lnTo>
                  <a:pt x="735272" y="38052"/>
                </a:lnTo>
                <a:lnTo>
                  <a:pt x="676621" y="31030"/>
                </a:lnTo>
                <a:lnTo>
                  <a:pt x="646404" y="35560"/>
                </a:lnTo>
                <a:lnTo>
                  <a:pt x="600084" y="58369"/>
                </a:lnTo>
                <a:lnTo>
                  <a:pt x="583514" y="74778"/>
                </a:lnTo>
                <a:lnTo>
                  <a:pt x="580136" y="71108"/>
                </a:lnTo>
                <a:lnTo>
                  <a:pt x="551112" y="44383"/>
                </a:lnTo>
                <a:lnTo>
                  <a:pt x="518837" y="23865"/>
                </a:lnTo>
                <a:lnTo>
                  <a:pt x="483407" y="9570"/>
                </a:lnTo>
                <a:lnTo>
                  <a:pt x="444919" y="1512"/>
                </a:lnTo>
                <a:lnTo>
                  <a:pt x="394442" y="0"/>
                </a:lnTo>
                <a:close/>
              </a:path>
            </a:pathLst>
          </a:custGeom>
          <a:solidFill>
            <a:srgbClr val="46BDD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11748182" y="5997419"/>
            <a:ext cx="5715" cy="46355"/>
          </a:xfrm>
          <a:custGeom>
            <a:avLst/>
            <a:gdLst/>
            <a:ahLst/>
            <a:cxnLst/>
            <a:rect l="l" t="t" r="r" b="b"/>
            <a:pathLst>
              <a:path w="5715" h="46354">
                <a:moveTo>
                  <a:pt x="0" y="0"/>
                </a:moveTo>
                <a:lnTo>
                  <a:pt x="76" y="46151"/>
                </a:lnTo>
                <a:lnTo>
                  <a:pt x="4091" y="34607"/>
                </a:lnTo>
                <a:lnTo>
                  <a:pt x="5443" y="23066"/>
                </a:lnTo>
                <a:lnTo>
                  <a:pt x="4092" y="11529"/>
                </a:lnTo>
                <a:lnTo>
                  <a:pt x="0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278491" y="4693911"/>
            <a:ext cx="5715" cy="41910"/>
          </a:xfrm>
          <a:custGeom>
            <a:avLst/>
            <a:gdLst/>
            <a:ahLst/>
            <a:cxnLst/>
            <a:rect l="l" t="t" r="r" b="b"/>
            <a:pathLst>
              <a:path w="5714" h="41910">
                <a:moveTo>
                  <a:pt x="5527" y="0"/>
                </a:moveTo>
                <a:lnTo>
                  <a:pt x="1366" y="10358"/>
                </a:lnTo>
                <a:lnTo>
                  <a:pt x="0" y="20726"/>
                </a:lnTo>
                <a:lnTo>
                  <a:pt x="1362" y="31103"/>
                </a:lnTo>
                <a:lnTo>
                  <a:pt x="5387" y="41490"/>
                </a:lnTo>
                <a:lnTo>
                  <a:pt x="5527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11757494" y="6283863"/>
            <a:ext cx="27940" cy="5080"/>
          </a:xfrm>
          <a:custGeom>
            <a:avLst/>
            <a:gdLst/>
            <a:ahLst/>
            <a:cxnLst/>
            <a:rect l="l" t="t" r="r" b="b"/>
            <a:pathLst>
              <a:path w="27940" h="5079">
                <a:moveTo>
                  <a:pt x="27597" y="25"/>
                </a:moveTo>
                <a:lnTo>
                  <a:pt x="0" y="0"/>
                </a:lnTo>
                <a:lnTo>
                  <a:pt x="6896" y="3793"/>
                </a:lnTo>
                <a:lnTo>
                  <a:pt x="13793" y="5060"/>
                </a:lnTo>
                <a:lnTo>
                  <a:pt x="20693" y="3804"/>
                </a:lnTo>
                <a:lnTo>
                  <a:pt x="27597" y="25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11659851" y="6186793"/>
            <a:ext cx="5715" cy="27940"/>
          </a:xfrm>
          <a:custGeom>
            <a:avLst/>
            <a:gdLst/>
            <a:ahLst/>
            <a:cxnLst/>
            <a:rect l="l" t="t" r="r" b="b"/>
            <a:pathLst>
              <a:path w="5715" h="27939">
                <a:moveTo>
                  <a:pt x="5130" y="0"/>
                </a:moveTo>
                <a:lnTo>
                  <a:pt x="1287" y="6936"/>
                </a:lnTo>
                <a:lnTo>
                  <a:pt x="0" y="13858"/>
                </a:lnTo>
                <a:lnTo>
                  <a:pt x="1312" y="20766"/>
                </a:lnTo>
                <a:lnTo>
                  <a:pt x="5270" y="27660"/>
                </a:lnTo>
                <a:lnTo>
                  <a:pt x="5130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367111" y="4523049"/>
            <a:ext cx="5715" cy="27940"/>
          </a:xfrm>
          <a:custGeom>
            <a:avLst/>
            <a:gdLst/>
            <a:ahLst/>
            <a:cxnLst/>
            <a:rect l="l" t="t" r="r" b="b"/>
            <a:pathLst>
              <a:path w="5714" h="27939">
                <a:moveTo>
                  <a:pt x="0" y="0"/>
                </a:moveTo>
                <a:lnTo>
                  <a:pt x="203" y="27635"/>
                </a:lnTo>
                <a:lnTo>
                  <a:pt x="3991" y="20699"/>
                </a:lnTo>
                <a:lnTo>
                  <a:pt x="5249" y="13779"/>
                </a:lnTo>
                <a:lnTo>
                  <a:pt x="3934" y="6879"/>
                </a:lnTo>
                <a:lnTo>
                  <a:pt x="0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329764" y="4532360"/>
            <a:ext cx="5715" cy="23495"/>
          </a:xfrm>
          <a:custGeom>
            <a:avLst/>
            <a:gdLst/>
            <a:ahLst/>
            <a:cxnLst/>
            <a:rect l="l" t="t" r="r" b="b"/>
            <a:pathLst>
              <a:path w="5714" h="23495">
                <a:moveTo>
                  <a:pt x="4872" y="0"/>
                </a:moveTo>
                <a:lnTo>
                  <a:pt x="1225" y="5788"/>
                </a:lnTo>
                <a:lnTo>
                  <a:pt x="0" y="11550"/>
                </a:lnTo>
                <a:lnTo>
                  <a:pt x="1276" y="17284"/>
                </a:lnTo>
                <a:lnTo>
                  <a:pt x="5138" y="22987"/>
                </a:lnTo>
                <a:lnTo>
                  <a:pt x="4872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200978" y="4943523"/>
            <a:ext cx="23495" cy="5080"/>
          </a:xfrm>
          <a:custGeom>
            <a:avLst/>
            <a:gdLst/>
            <a:ahLst/>
            <a:cxnLst/>
            <a:rect l="l" t="t" r="r" b="b"/>
            <a:pathLst>
              <a:path w="23495" h="5079">
                <a:moveTo>
                  <a:pt x="22885" y="0"/>
                </a:moveTo>
                <a:lnTo>
                  <a:pt x="0" y="25"/>
                </a:lnTo>
                <a:lnTo>
                  <a:pt x="5722" y="3620"/>
                </a:lnTo>
                <a:lnTo>
                  <a:pt x="11442" y="4818"/>
                </a:lnTo>
                <a:lnTo>
                  <a:pt x="17162" y="3613"/>
                </a:lnTo>
                <a:lnTo>
                  <a:pt x="22885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307130" y="4772374"/>
            <a:ext cx="23495" cy="5715"/>
          </a:xfrm>
          <a:custGeom>
            <a:avLst/>
            <a:gdLst/>
            <a:ahLst/>
            <a:cxnLst/>
            <a:rect l="l" t="t" r="r" b="b"/>
            <a:pathLst>
              <a:path w="23495" h="5714">
                <a:moveTo>
                  <a:pt x="0" y="0"/>
                </a:moveTo>
                <a:lnTo>
                  <a:pt x="5750" y="3848"/>
                </a:lnTo>
                <a:lnTo>
                  <a:pt x="11515" y="5119"/>
                </a:lnTo>
                <a:lnTo>
                  <a:pt x="17295" y="3859"/>
                </a:lnTo>
                <a:lnTo>
                  <a:pt x="23088" y="114"/>
                </a:lnTo>
                <a:lnTo>
                  <a:pt x="0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154220" y="4273729"/>
            <a:ext cx="5080" cy="23495"/>
          </a:xfrm>
          <a:custGeom>
            <a:avLst/>
            <a:gdLst/>
            <a:ahLst/>
            <a:cxnLst/>
            <a:rect l="l" t="t" r="r" b="b"/>
            <a:pathLst>
              <a:path w="5080" h="23495">
                <a:moveTo>
                  <a:pt x="4906" y="0"/>
                </a:moveTo>
                <a:lnTo>
                  <a:pt x="1230" y="5774"/>
                </a:lnTo>
                <a:lnTo>
                  <a:pt x="0" y="11534"/>
                </a:lnTo>
                <a:lnTo>
                  <a:pt x="1258" y="17280"/>
                </a:lnTo>
                <a:lnTo>
                  <a:pt x="5046" y="23012"/>
                </a:lnTo>
                <a:lnTo>
                  <a:pt x="4906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11697402" y="6182145"/>
            <a:ext cx="5080" cy="23495"/>
          </a:xfrm>
          <a:custGeom>
            <a:avLst/>
            <a:gdLst/>
            <a:ahLst/>
            <a:cxnLst/>
            <a:rect l="l" t="t" r="r" b="b"/>
            <a:pathLst>
              <a:path w="5079" h="23495">
                <a:moveTo>
                  <a:pt x="0" y="0"/>
                </a:moveTo>
                <a:lnTo>
                  <a:pt x="279" y="22961"/>
                </a:lnTo>
                <a:lnTo>
                  <a:pt x="3850" y="17175"/>
                </a:lnTo>
                <a:lnTo>
                  <a:pt x="5045" y="11418"/>
                </a:lnTo>
                <a:lnTo>
                  <a:pt x="3786" y="5693"/>
                </a:lnTo>
                <a:lnTo>
                  <a:pt x="0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11701997" y="5960016"/>
            <a:ext cx="23495" cy="5715"/>
          </a:xfrm>
          <a:custGeom>
            <a:avLst/>
            <a:gdLst/>
            <a:ahLst/>
            <a:cxnLst/>
            <a:rect l="l" t="t" r="r" b="b"/>
            <a:pathLst>
              <a:path w="23495" h="5714">
                <a:moveTo>
                  <a:pt x="11564" y="0"/>
                </a:moveTo>
                <a:lnTo>
                  <a:pt x="5786" y="1269"/>
                </a:lnTo>
                <a:lnTo>
                  <a:pt x="0" y="5056"/>
                </a:lnTo>
                <a:lnTo>
                  <a:pt x="23101" y="5106"/>
                </a:lnTo>
                <a:lnTo>
                  <a:pt x="17336" y="1271"/>
                </a:lnTo>
                <a:lnTo>
                  <a:pt x="11564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11739122" y="6371556"/>
            <a:ext cx="5080" cy="23495"/>
          </a:xfrm>
          <a:custGeom>
            <a:avLst/>
            <a:gdLst/>
            <a:ahLst/>
            <a:cxnLst/>
            <a:rect l="l" t="t" r="r" b="b"/>
            <a:pathLst>
              <a:path w="5079" h="23495">
                <a:moveTo>
                  <a:pt x="0" y="0"/>
                </a:moveTo>
                <a:lnTo>
                  <a:pt x="38" y="22936"/>
                </a:lnTo>
                <a:lnTo>
                  <a:pt x="3684" y="17195"/>
                </a:lnTo>
                <a:lnTo>
                  <a:pt x="4900" y="11458"/>
                </a:lnTo>
                <a:lnTo>
                  <a:pt x="3676" y="5726"/>
                </a:lnTo>
                <a:lnTo>
                  <a:pt x="0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11718303" y="6196076"/>
            <a:ext cx="8890" cy="46355"/>
          </a:xfrm>
          <a:custGeom>
            <a:avLst/>
            <a:gdLst/>
            <a:ahLst/>
            <a:cxnLst/>
            <a:rect l="l" t="t" r="r" b="b"/>
            <a:pathLst>
              <a:path w="8890" h="46354">
                <a:moveTo>
                  <a:pt x="8483" y="13525"/>
                </a:moveTo>
                <a:lnTo>
                  <a:pt x="6197" y="6438"/>
                </a:lnTo>
                <a:lnTo>
                  <a:pt x="6629" y="0"/>
                </a:lnTo>
                <a:lnTo>
                  <a:pt x="0" y="4991"/>
                </a:lnTo>
                <a:lnTo>
                  <a:pt x="2794" y="12192"/>
                </a:lnTo>
                <a:lnTo>
                  <a:pt x="2260" y="18605"/>
                </a:lnTo>
                <a:lnTo>
                  <a:pt x="8483" y="13525"/>
                </a:lnTo>
                <a:close/>
              </a:path>
              <a:path w="8890" h="46354">
                <a:moveTo>
                  <a:pt x="8496" y="32512"/>
                </a:moveTo>
                <a:lnTo>
                  <a:pt x="2273" y="27419"/>
                </a:lnTo>
                <a:lnTo>
                  <a:pt x="2794" y="33845"/>
                </a:lnTo>
                <a:lnTo>
                  <a:pt x="12" y="41046"/>
                </a:lnTo>
                <a:lnTo>
                  <a:pt x="6642" y="46050"/>
                </a:lnTo>
                <a:lnTo>
                  <a:pt x="6210" y="39598"/>
                </a:lnTo>
                <a:lnTo>
                  <a:pt x="8496" y="32512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11706656" y="6346369"/>
            <a:ext cx="18415" cy="6985"/>
          </a:xfrm>
          <a:custGeom>
            <a:avLst/>
            <a:gdLst/>
            <a:ahLst/>
            <a:cxnLst/>
            <a:rect l="l" t="t" r="r" b="b"/>
            <a:pathLst>
              <a:path w="18415" h="6985">
                <a:moveTo>
                  <a:pt x="12357" y="0"/>
                </a:moveTo>
                <a:lnTo>
                  <a:pt x="6210" y="126"/>
                </a:lnTo>
                <a:lnTo>
                  <a:pt x="0" y="6565"/>
                </a:lnTo>
                <a:lnTo>
                  <a:pt x="18415" y="6781"/>
                </a:lnTo>
                <a:lnTo>
                  <a:pt x="12357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161749" y="4883073"/>
            <a:ext cx="8890" cy="19050"/>
          </a:xfrm>
          <a:custGeom>
            <a:avLst/>
            <a:gdLst/>
            <a:ahLst/>
            <a:cxnLst/>
            <a:rect l="l" t="t" r="r" b="b"/>
            <a:pathLst>
              <a:path w="8889" h="19050">
                <a:moveTo>
                  <a:pt x="2235" y="0"/>
                </a:moveTo>
                <a:lnTo>
                  <a:pt x="2781" y="6413"/>
                </a:lnTo>
                <a:lnTo>
                  <a:pt x="0" y="13614"/>
                </a:lnTo>
                <a:lnTo>
                  <a:pt x="6629" y="18592"/>
                </a:lnTo>
                <a:lnTo>
                  <a:pt x="6184" y="12153"/>
                </a:lnTo>
                <a:lnTo>
                  <a:pt x="8496" y="5067"/>
                </a:lnTo>
                <a:lnTo>
                  <a:pt x="2235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300620" y="4938741"/>
            <a:ext cx="6350" cy="18415"/>
          </a:xfrm>
          <a:custGeom>
            <a:avLst/>
            <a:gdLst/>
            <a:ahLst/>
            <a:cxnLst/>
            <a:rect l="l" t="t" r="r" b="b"/>
            <a:pathLst>
              <a:path w="6350" h="18414">
                <a:moveTo>
                  <a:pt x="6324" y="0"/>
                </a:moveTo>
                <a:lnTo>
                  <a:pt x="0" y="6083"/>
                </a:lnTo>
                <a:lnTo>
                  <a:pt x="12" y="12192"/>
                </a:lnTo>
                <a:lnTo>
                  <a:pt x="6273" y="18313"/>
                </a:lnTo>
                <a:lnTo>
                  <a:pt x="6324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11552257" y="6099063"/>
            <a:ext cx="6985" cy="18415"/>
          </a:xfrm>
          <a:custGeom>
            <a:avLst/>
            <a:gdLst/>
            <a:ahLst/>
            <a:cxnLst/>
            <a:rect l="l" t="t" r="r" b="b"/>
            <a:pathLst>
              <a:path w="6984" h="18414">
                <a:moveTo>
                  <a:pt x="6426" y="0"/>
                </a:moveTo>
                <a:lnTo>
                  <a:pt x="0" y="6134"/>
                </a:lnTo>
                <a:lnTo>
                  <a:pt x="12" y="12268"/>
                </a:lnTo>
                <a:lnTo>
                  <a:pt x="6438" y="18389"/>
                </a:lnTo>
                <a:lnTo>
                  <a:pt x="6426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177774" y="4240059"/>
            <a:ext cx="38100" cy="81280"/>
          </a:xfrm>
          <a:custGeom>
            <a:avLst/>
            <a:gdLst/>
            <a:ahLst/>
            <a:cxnLst/>
            <a:rect l="l" t="t" r="r" b="b"/>
            <a:pathLst>
              <a:path w="38100" h="81279">
                <a:moveTo>
                  <a:pt x="13817" y="75234"/>
                </a:moveTo>
                <a:lnTo>
                  <a:pt x="0" y="75196"/>
                </a:lnTo>
                <a:lnTo>
                  <a:pt x="4584" y="81089"/>
                </a:lnTo>
                <a:lnTo>
                  <a:pt x="9194" y="81114"/>
                </a:lnTo>
                <a:lnTo>
                  <a:pt x="13817" y="75234"/>
                </a:lnTo>
                <a:close/>
              </a:path>
              <a:path w="38100" h="81279">
                <a:moveTo>
                  <a:pt x="18402" y="5727"/>
                </a:moveTo>
                <a:lnTo>
                  <a:pt x="13817" y="0"/>
                </a:lnTo>
                <a:lnTo>
                  <a:pt x="9232" y="0"/>
                </a:lnTo>
                <a:lnTo>
                  <a:pt x="4660" y="5753"/>
                </a:lnTo>
                <a:lnTo>
                  <a:pt x="18402" y="5727"/>
                </a:lnTo>
                <a:close/>
              </a:path>
              <a:path w="38100" h="81279">
                <a:moveTo>
                  <a:pt x="37820" y="53340"/>
                </a:moveTo>
                <a:lnTo>
                  <a:pt x="36791" y="47828"/>
                </a:lnTo>
                <a:lnTo>
                  <a:pt x="36880" y="42684"/>
                </a:lnTo>
                <a:lnTo>
                  <a:pt x="31775" y="46177"/>
                </a:lnTo>
                <a:lnTo>
                  <a:pt x="32448" y="51574"/>
                </a:lnTo>
                <a:lnTo>
                  <a:pt x="32270" y="56680"/>
                </a:lnTo>
                <a:lnTo>
                  <a:pt x="37820" y="5334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348758" y="4512464"/>
            <a:ext cx="13970" cy="6350"/>
          </a:xfrm>
          <a:custGeom>
            <a:avLst/>
            <a:gdLst/>
            <a:ahLst/>
            <a:cxnLst/>
            <a:rect l="l" t="t" r="r" b="b"/>
            <a:pathLst>
              <a:path w="13970" h="6350">
                <a:moveTo>
                  <a:pt x="4686" y="0"/>
                </a:moveTo>
                <a:lnTo>
                  <a:pt x="0" y="5765"/>
                </a:lnTo>
                <a:lnTo>
                  <a:pt x="13792" y="5981"/>
                </a:lnTo>
                <a:lnTo>
                  <a:pt x="9283" y="63"/>
                </a:lnTo>
                <a:lnTo>
                  <a:pt x="4686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357378" y="4684686"/>
            <a:ext cx="6350" cy="55880"/>
          </a:xfrm>
          <a:custGeom>
            <a:avLst/>
            <a:gdLst/>
            <a:ahLst/>
            <a:cxnLst/>
            <a:rect l="l" t="t" r="r" b="b"/>
            <a:pathLst>
              <a:path w="6350" h="55879">
                <a:moveTo>
                  <a:pt x="6032" y="52031"/>
                </a:moveTo>
                <a:lnTo>
                  <a:pt x="5029" y="46558"/>
                </a:lnTo>
                <a:lnTo>
                  <a:pt x="5118" y="41440"/>
                </a:lnTo>
                <a:lnTo>
                  <a:pt x="38" y="44932"/>
                </a:lnTo>
                <a:lnTo>
                  <a:pt x="698" y="50292"/>
                </a:lnTo>
                <a:lnTo>
                  <a:pt x="571" y="55410"/>
                </a:lnTo>
                <a:lnTo>
                  <a:pt x="6032" y="52031"/>
                </a:lnTo>
                <a:close/>
              </a:path>
              <a:path w="6350" h="55879">
                <a:moveTo>
                  <a:pt x="6045" y="3378"/>
                </a:moveTo>
                <a:lnTo>
                  <a:pt x="533" y="0"/>
                </a:lnTo>
                <a:lnTo>
                  <a:pt x="660" y="5130"/>
                </a:lnTo>
                <a:lnTo>
                  <a:pt x="0" y="10515"/>
                </a:lnTo>
                <a:lnTo>
                  <a:pt x="5092" y="14033"/>
                </a:lnTo>
                <a:lnTo>
                  <a:pt x="5029" y="8890"/>
                </a:lnTo>
                <a:lnTo>
                  <a:pt x="6045" y="3378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11702019" y="6422235"/>
            <a:ext cx="13970" cy="6350"/>
          </a:xfrm>
          <a:custGeom>
            <a:avLst/>
            <a:gdLst/>
            <a:ahLst/>
            <a:cxnLst/>
            <a:rect l="l" t="t" r="r" b="b"/>
            <a:pathLst>
              <a:path w="13970" h="6350">
                <a:moveTo>
                  <a:pt x="0" y="0"/>
                </a:moveTo>
                <a:lnTo>
                  <a:pt x="4533" y="5994"/>
                </a:lnTo>
                <a:lnTo>
                  <a:pt x="9131" y="5994"/>
                </a:lnTo>
                <a:lnTo>
                  <a:pt x="13804" y="165"/>
                </a:lnTo>
                <a:lnTo>
                  <a:pt x="0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269641" y="4837109"/>
            <a:ext cx="6350" cy="14604"/>
          </a:xfrm>
          <a:custGeom>
            <a:avLst/>
            <a:gdLst/>
            <a:ahLst/>
            <a:cxnLst/>
            <a:rect l="l" t="t" r="r" b="b"/>
            <a:pathLst>
              <a:path w="6350" h="14604">
                <a:moveTo>
                  <a:pt x="622" y="0"/>
                </a:moveTo>
                <a:lnTo>
                  <a:pt x="634" y="5156"/>
                </a:lnTo>
                <a:lnTo>
                  <a:pt x="0" y="10502"/>
                </a:lnTo>
                <a:lnTo>
                  <a:pt x="5016" y="14097"/>
                </a:lnTo>
                <a:lnTo>
                  <a:pt x="5003" y="8953"/>
                </a:lnTo>
                <a:lnTo>
                  <a:pt x="6045" y="3467"/>
                </a:lnTo>
                <a:lnTo>
                  <a:pt x="622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162998" y="4850993"/>
            <a:ext cx="6350" cy="14604"/>
          </a:xfrm>
          <a:custGeom>
            <a:avLst/>
            <a:gdLst/>
            <a:ahLst/>
            <a:cxnLst/>
            <a:rect l="l" t="t" r="r" b="b"/>
            <a:pathLst>
              <a:path w="6350" h="14604">
                <a:moveTo>
                  <a:pt x="5359" y="0"/>
                </a:moveTo>
                <a:lnTo>
                  <a:pt x="0" y="3467"/>
                </a:lnTo>
                <a:lnTo>
                  <a:pt x="1054" y="8915"/>
                </a:lnTo>
                <a:lnTo>
                  <a:pt x="1016" y="14020"/>
                </a:lnTo>
                <a:lnTo>
                  <a:pt x="6057" y="10464"/>
                </a:lnTo>
                <a:lnTo>
                  <a:pt x="5410" y="5130"/>
                </a:lnTo>
                <a:lnTo>
                  <a:pt x="5359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269632" y="4873771"/>
            <a:ext cx="6350" cy="14604"/>
          </a:xfrm>
          <a:custGeom>
            <a:avLst/>
            <a:gdLst/>
            <a:ahLst/>
            <a:cxnLst/>
            <a:rect l="l" t="t" r="r" b="b"/>
            <a:pathLst>
              <a:path w="6350" h="14604">
                <a:moveTo>
                  <a:pt x="5041" y="0"/>
                </a:moveTo>
                <a:lnTo>
                  <a:pt x="0" y="3568"/>
                </a:lnTo>
                <a:lnTo>
                  <a:pt x="660" y="8915"/>
                </a:lnTo>
                <a:lnTo>
                  <a:pt x="635" y="14058"/>
                </a:lnTo>
                <a:lnTo>
                  <a:pt x="6057" y="10604"/>
                </a:lnTo>
                <a:lnTo>
                  <a:pt x="5003" y="5130"/>
                </a:lnTo>
                <a:lnTo>
                  <a:pt x="5041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362002" y="4947663"/>
            <a:ext cx="6350" cy="14604"/>
          </a:xfrm>
          <a:custGeom>
            <a:avLst/>
            <a:gdLst/>
            <a:ahLst/>
            <a:cxnLst/>
            <a:rect l="l" t="t" r="r" b="b"/>
            <a:pathLst>
              <a:path w="6350" h="14604">
                <a:moveTo>
                  <a:pt x="5067" y="0"/>
                </a:moveTo>
                <a:lnTo>
                  <a:pt x="0" y="3543"/>
                </a:lnTo>
                <a:lnTo>
                  <a:pt x="660" y="8953"/>
                </a:lnTo>
                <a:lnTo>
                  <a:pt x="482" y="14084"/>
                </a:lnTo>
                <a:lnTo>
                  <a:pt x="6083" y="10718"/>
                </a:lnTo>
                <a:lnTo>
                  <a:pt x="5029" y="5181"/>
                </a:lnTo>
                <a:lnTo>
                  <a:pt x="5067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11668790" y="5997419"/>
            <a:ext cx="6350" cy="14604"/>
          </a:xfrm>
          <a:custGeom>
            <a:avLst/>
            <a:gdLst/>
            <a:ahLst/>
            <a:cxnLst/>
            <a:rect l="l" t="t" r="r" b="b"/>
            <a:pathLst>
              <a:path w="6350" h="14604">
                <a:moveTo>
                  <a:pt x="5499" y="0"/>
                </a:moveTo>
                <a:lnTo>
                  <a:pt x="0" y="3390"/>
                </a:lnTo>
                <a:lnTo>
                  <a:pt x="1015" y="8890"/>
                </a:lnTo>
                <a:lnTo>
                  <a:pt x="952" y="14033"/>
                </a:lnTo>
                <a:lnTo>
                  <a:pt x="6045" y="10515"/>
                </a:lnTo>
                <a:lnTo>
                  <a:pt x="5346" y="5118"/>
                </a:lnTo>
                <a:lnTo>
                  <a:pt x="5499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11702003" y="6080517"/>
            <a:ext cx="13970" cy="6350"/>
          </a:xfrm>
          <a:custGeom>
            <a:avLst/>
            <a:gdLst/>
            <a:ahLst/>
            <a:cxnLst/>
            <a:rect l="l" t="t" r="r" b="b"/>
            <a:pathLst>
              <a:path w="13970" h="6350">
                <a:moveTo>
                  <a:pt x="13855" y="0"/>
                </a:moveTo>
                <a:lnTo>
                  <a:pt x="0" y="38"/>
                </a:lnTo>
                <a:lnTo>
                  <a:pt x="4635" y="5969"/>
                </a:lnTo>
                <a:lnTo>
                  <a:pt x="9245" y="5981"/>
                </a:lnTo>
                <a:lnTo>
                  <a:pt x="13855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11568121" y="6126772"/>
            <a:ext cx="13970" cy="6350"/>
          </a:xfrm>
          <a:custGeom>
            <a:avLst/>
            <a:gdLst/>
            <a:ahLst/>
            <a:cxnLst/>
            <a:rect l="l" t="t" r="r" b="b"/>
            <a:pathLst>
              <a:path w="13970" h="6350">
                <a:moveTo>
                  <a:pt x="13766" y="0"/>
                </a:moveTo>
                <a:lnTo>
                  <a:pt x="0" y="190"/>
                </a:lnTo>
                <a:lnTo>
                  <a:pt x="4673" y="5918"/>
                </a:lnTo>
                <a:lnTo>
                  <a:pt x="9258" y="5803"/>
                </a:lnTo>
                <a:lnTo>
                  <a:pt x="13766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11826237" y="6177589"/>
            <a:ext cx="6350" cy="13970"/>
          </a:xfrm>
          <a:custGeom>
            <a:avLst/>
            <a:gdLst/>
            <a:ahLst/>
            <a:cxnLst/>
            <a:rect l="l" t="t" r="r" b="b"/>
            <a:pathLst>
              <a:path w="6350" h="13970">
                <a:moveTo>
                  <a:pt x="673" y="0"/>
                </a:moveTo>
                <a:lnTo>
                  <a:pt x="635" y="5130"/>
                </a:lnTo>
                <a:lnTo>
                  <a:pt x="0" y="10439"/>
                </a:lnTo>
                <a:lnTo>
                  <a:pt x="5041" y="13970"/>
                </a:lnTo>
                <a:lnTo>
                  <a:pt x="4965" y="8877"/>
                </a:lnTo>
                <a:lnTo>
                  <a:pt x="6019" y="3441"/>
                </a:lnTo>
                <a:lnTo>
                  <a:pt x="673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11669702" y="6218967"/>
            <a:ext cx="13970" cy="6350"/>
          </a:xfrm>
          <a:custGeom>
            <a:avLst/>
            <a:gdLst/>
            <a:ahLst/>
            <a:cxnLst/>
            <a:rect l="l" t="t" r="r" b="b"/>
            <a:pathLst>
              <a:path w="13970" h="6350">
                <a:moveTo>
                  <a:pt x="0" y="0"/>
                </a:moveTo>
                <a:lnTo>
                  <a:pt x="4419" y="6057"/>
                </a:lnTo>
                <a:lnTo>
                  <a:pt x="9004" y="6057"/>
                </a:lnTo>
                <a:lnTo>
                  <a:pt x="13728" y="355"/>
                </a:lnTo>
                <a:lnTo>
                  <a:pt x="0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11826164" y="6218845"/>
            <a:ext cx="6350" cy="14604"/>
          </a:xfrm>
          <a:custGeom>
            <a:avLst/>
            <a:gdLst/>
            <a:ahLst/>
            <a:cxnLst/>
            <a:rect l="l" t="t" r="r" b="b"/>
            <a:pathLst>
              <a:path w="6350" h="14604">
                <a:moveTo>
                  <a:pt x="5080" y="0"/>
                </a:moveTo>
                <a:lnTo>
                  <a:pt x="0" y="3555"/>
                </a:lnTo>
                <a:lnTo>
                  <a:pt x="685" y="8940"/>
                </a:lnTo>
                <a:lnTo>
                  <a:pt x="596" y="14084"/>
                </a:lnTo>
                <a:lnTo>
                  <a:pt x="6083" y="10655"/>
                </a:lnTo>
                <a:lnTo>
                  <a:pt x="5054" y="5156"/>
                </a:lnTo>
                <a:lnTo>
                  <a:pt x="5080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11682599" y="6371506"/>
            <a:ext cx="6350" cy="14604"/>
          </a:xfrm>
          <a:custGeom>
            <a:avLst/>
            <a:gdLst/>
            <a:ahLst/>
            <a:cxnLst/>
            <a:rect l="l" t="t" r="r" b="b"/>
            <a:pathLst>
              <a:path w="6350" h="14604">
                <a:moveTo>
                  <a:pt x="5626" y="0"/>
                </a:moveTo>
                <a:lnTo>
                  <a:pt x="0" y="3390"/>
                </a:lnTo>
                <a:lnTo>
                  <a:pt x="1066" y="8928"/>
                </a:lnTo>
                <a:lnTo>
                  <a:pt x="1054" y="14135"/>
                </a:lnTo>
                <a:lnTo>
                  <a:pt x="6108" y="10566"/>
                </a:lnTo>
                <a:lnTo>
                  <a:pt x="5460" y="5143"/>
                </a:lnTo>
                <a:lnTo>
                  <a:pt x="5626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210060" y="4255192"/>
            <a:ext cx="5080" cy="9525"/>
          </a:xfrm>
          <a:custGeom>
            <a:avLst/>
            <a:gdLst/>
            <a:ahLst/>
            <a:cxnLst/>
            <a:rect l="l" t="t" r="r" b="b"/>
            <a:pathLst>
              <a:path w="5079" h="9525">
                <a:moveTo>
                  <a:pt x="0" y="0"/>
                </a:moveTo>
                <a:lnTo>
                  <a:pt x="139" y="3810"/>
                </a:lnTo>
                <a:lnTo>
                  <a:pt x="1041" y="7251"/>
                </a:lnTo>
                <a:lnTo>
                  <a:pt x="4597" y="9398"/>
                </a:lnTo>
                <a:lnTo>
                  <a:pt x="4597" y="5524"/>
                </a:lnTo>
                <a:lnTo>
                  <a:pt x="3822" y="2019"/>
                </a:lnTo>
                <a:lnTo>
                  <a:pt x="0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159334" y="4259808"/>
            <a:ext cx="50800" cy="46355"/>
          </a:xfrm>
          <a:custGeom>
            <a:avLst/>
            <a:gdLst/>
            <a:ahLst/>
            <a:cxnLst/>
            <a:rect l="l" t="t" r="r" b="b"/>
            <a:pathLst>
              <a:path w="50800" h="46354">
                <a:moveTo>
                  <a:pt x="4546" y="0"/>
                </a:moveTo>
                <a:lnTo>
                  <a:pt x="800" y="2032"/>
                </a:lnTo>
                <a:lnTo>
                  <a:pt x="12" y="5511"/>
                </a:lnTo>
                <a:lnTo>
                  <a:pt x="0" y="9359"/>
                </a:lnTo>
                <a:lnTo>
                  <a:pt x="3568" y="7239"/>
                </a:lnTo>
                <a:lnTo>
                  <a:pt x="4457" y="3810"/>
                </a:lnTo>
                <a:lnTo>
                  <a:pt x="4546" y="0"/>
                </a:lnTo>
                <a:close/>
              </a:path>
              <a:path w="50800" h="46354">
                <a:moveTo>
                  <a:pt x="50723" y="36906"/>
                </a:moveTo>
                <a:lnTo>
                  <a:pt x="47104" y="38938"/>
                </a:lnTo>
                <a:lnTo>
                  <a:pt x="46189" y="42354"/>
                </a:lnTo>
                <a:lnTo>
                  <a:pt x="45999" y="46139"/>
                </a:lnTo>
                <a:lnTo>
                  <a:pt x="49872" y="44234"/>
                </a:lnTo>
                <a:lnTo>
                  <a:pt x="50673" y="40754"/>
                </a:lnTo>
                <a:lnTo>
                  <a:pt x="50723" y="36906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344111" y="4564494"/>
            <a:ext cx="9525" cy="5080"/>
          </a:xfrm>
          <a:custGeom>
            <a:avLst/>
            <a:gdLst/>
            <a:ahLst/>
            <a:cxnLst/>
            <a:rect l="l" t="t" r="r" b="b"/>
            <a:pathLst>
              <a:path w="9525" h="5079">
                <a:moveTo>
                  <a:pt x="0" y="0"/>
                </a:moveTo>
                <a:lnTo>
                  <a:pt x="2959" y="4813"/>
                </a:lnTo>
                <a:lnTo>
                  <a:pt x="6007" y="4889"/>
                </a:lnTo>
                <a:lnTo>
                  <a:pt x="9169" y="190"/>
                </a:lnTo>
                <a:lnTo>
                  <a:pt x="0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284010" y="4652200"/>
            <a:ext cx="74295" cy="41910"/>
          </a:xfrm>
          <a:custGeom>
            <a:avLst/>
            <a:gdLst/>
            <a:ahLst/>
            <a:cxnLst/>
            <a:rect l="l" t="t" r="r" b="b"/>
            <a:pathLst>
              <a:path w="74295" h="41910">
                <a:moveTo>
                  <a:pt x="4483" y="32524"/>
                </a:moveTo>
                <a:lnTo>
                  <a:pt x="825" y="34531"/>
                </a:lnTo>
                <a:lnTo>
                  <a:pt x="76" y="37960"/>
                </a:lnTo>
                <a:lnTo>
                  <a:pt x="0" y="41719"/>
                </a:lnTo>
                <a:lnTo>
                  <a:pt x="3568" y="39662"/>
                </a:lnTo>
                <a:lnTo>
                  <a:pt x="4470" y="36309"/>
                </a:lnTo>
                <a:lnTo>
                  <a:pt x="4483" y="32524"/>
                </a:lnTo>
                <a:close/>
              </a:path>
              <a:path w="74295" h="41910">
                <a:moveTo>
                  <a:pt x="32397" y="4787"/>
                </a:moveTo>
                <a:lnTo>
                  <a:pt x="28562" y="4838"/>
                </a:lnTo>
                <a:lnTo>
                  <a:pt x="25095" y="5638"/>
                </a:lnTo>
                <a:lnTo>
                  <a:pt x="23101" y="9410"/>
                </a:lnTo>
                <a:lnTo>
                  <a:pt x="26911" y="9283"/>
                </a:lnTo>
                <a:lnTo>
                  <a:pt x="30302" y="8343"/>
                </a:lnTo>
                <a:lnTo>
                  <a:pt x="32397" y="4787"/>
                </a:lnTo>
                <a:close/>
              </a:path>
              <a:path w="74295" h="41910">
                <a:moveTo>
                  <a:pt x="46189" y="4711"/>
                </a:moveTo>
                <a:lnTo>
                  <a:pt x="43180" y="88"/>
                </a:lnTo>
                <a:lnTo>
                  <a:pt x="40119" y="0"/>
                </a:lnTo>
                <a:lnTo>
                  <a:pt x="37020" y="4622"/>
                </a:lnTo>
                <a:lnTo>
                  <a:pt x="46189" y="4711"/>
                </a:lnTo>
                <a:close/>
              </a:path>
              <a:path w="74295" h="41910">
                <a:moveTo>
                  <a:pt x="73914" y="32499"/>
                </a:moveTo>
                <a:lnTo>
                  <a:pt x="73850" y="28676"/>
                </a:lnTo>
                <a:lnTo>
                  <a:pt x="73037" y="25234"/>
                </a:lnTo>
                <a:lnTo>
                  <a:pt x="69291" y="23253"/>
                </a:lnTo>
                <a:lnTo>
                  <a:pt x="69405" y="27038"/>
                </a:lnTo>
                <a:lnTo>
                  <a:pt x="70294" y="30454"/>
                </a:lnTo>
                <a:lnTo>
                  <a:pt x="73914" y="32499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284074" y="4739958"/>
            <a:ext cx="4445" cy="9525"/>
          </a:xfrm>
          <a:custGeom>
            <a:avLst/>
            <a:gdLst/>
            <a:ahLst/>
            <a:cxnLst/>
            <a:rect l="l" t="t" r="r" b="b"/>
            <a:pathLst>
              <a:path w="4445" h="9525">
                <a:moveTo>
                  <a:pt x="0" y="0"/>
                </a:moveTo>
                <a:lnTo>
                  <a:pt x="12" y="3797"/>
                </a:lnTo>
                <a:lnTo>
                  <a:pt x="723" y="7264"/>
                </a:lnTo>
                <a:lnTo>
                  <a:pt x="4419" y="9321"/>
                </a:lnTo>
                <a:lnTo>
                  <a:pt x="4432" y="5499"/>
                </a:lnTo>
                <a:lnTo>
                  <a:pt x="3543" y="2120"/>
                </a:lnTo>
                <a:lnTo>
                  <a:pt x="0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330276" y="4740109"/>
            <a:ext cx="27940" cy="32384"/>
          </a:xfrm>
          <a:custGeom>
            <a:avLst/>
            <a:gdLst/>
            <a:ahLst/>
            <a:cxnLst/>
            <a:rect l="l" t="t" r="r" b="b"/>
            <a:pathLst>
              <a:path w="27939" h="32385">
                <a:moveTo>
                  <a:pt x="9131" y="27559"/>
                </a:moveTo>
                <a:lnTo>
                  <a:pt x="5359" y="27774"/>
                </a:lnTo>
                <a:lnTo>
                  <a:pt x="1981" y="28727"/>
                </a:lnTo>
                <a:lnTo>
                  <a:pt x="0" y="32346"/>
                </a:lnTo>
                <a:lnTo>
                  <a:pt x="3810" y="32219"/>
                </a:lnTo>
                <a:lnTo>
                  <a:pt x="7264" y="31394"/>
                </a:lnTo>
                <a:lnTo>
                  <a:pt x="9131" y="27559"/>
                </a:lnTo>
                <a:close/>
              </a:path>
              <a:path w="27939" h="32385">
                <a:moveTo>
                  <a:pt x="23037" y="9232"/>
                </a:moveTo>
                <a:lnTo>
                  <a:pt x="19392" y="11214"/>
                </a:lnTo>
                <a:lnTo>
                  <a:pt x="18427" y="14605"/>
                </a:lnTo>
                <a:lnTo>
                  <a:pt x="18224" y="18389"/>
                </a:lnTo>
                <a:lnTo>
                  <a:pt x="22123" y="16548"/>
                </a:lnTo>
                <a:lnTo>
                  <a:pt x="22936" y="13081"/>
                </a:lnTo>
                <a:lnTo>
                  <a:pt x="23037" y="9232"/>
                </a:lnTo>
                <a:close/>
              </a:path>
              <a:path w="27939" h="32385">
                <a:moveTo>
                  <a:pt x="27660" y="0"/>
                </a:moveTo>
                <a:lnTo>
                  <a:pt x="24053" y="2032"/>
                </a:lnTo>
                <a:lnTo>
                  <a:pt x="23139" y="5422"/>
                </a:lnTo>
                <a:lnTo>
                  <a:pt x="23050" y="9220"/>
                </a:lnTo>
                <a:lnTo>
                  <a:pt x="26771" y="7239"/>
                </a:lnTo>
                <a:lnTo>
                  <a:pt x="27571" y="3797"/>
                </a:lnTo>
                <a:lnTo>
                  <a:pt x="27660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168579" y="4795545"/>
            <a:ext cx="101600" cy="51435"/>
          </a:xfrm>
          <a:custGeom>
            <a:avLst/>
            <a:gdLst/>
            <a:ahLst/>
            <a:cxnLst/>
            <a:rect l="l" t="t" r="r" b="b"/>
            <a:pathLst>
              <a:path w="101600" h="51435">
                <a:moveTo>
                  <a:pt x="4521" y="41529"/>
                </a:moveTo>
                <a:lnTo>
                  <a:pt x="762" y="43599"/>
                </a:lnTo>
                <a:lnTo>
                  <a:pt x="0" y="47091"/>
                </a:lnTo>
                <a:lnTo>
                  <a:pt x="12" y="50952"/>
                </a:lnTo>
                <a:lnTo>
                  <a:pt x="3581" y="48806"/>
                </a:lnTo>
                <a:lnTo>
                  <a:pt x="4470" y="45364"/>
                </a:lnTo>
                <a:lnTo>
                  <a:pt x="4521" y="41529"/>
                </a:lnTo>
                <a:close/>
              </a:path>
              <a:path w="101600" h="51435">
                <a:moveTo>
                  <a:pt x="9194" y="32296"/>
                </a:moveTo>
                <a:lnTo>
                  <a:pt x="5461" y="34251"/>
                </a:lnTo>
                <a:lnTo>
                  <a:pt x="4648" y="37693"/>
                </a:lnTo>
                <a:lnTo>
                  <a:pt x="4546" y="41490"/>
                </a:lnTo>
                <a:lnTo>
                  <a:pt x="8178" y="39484"/>
                </a:lnTo>
                <a:lnTo>
                  <a:pt x="9080" y="36093"/>
                </a:lnTo>
                <a:lnTo>
                  <a:pt x="9194" y="32296"/>
                </a:lnTo>
                <a:close/>
              </a:path>
              <a:path w="101600" h="51435">
                <a:moveTo>
                  <a:pt x="36842" y="4559"/>
                </a:moveTo>
                <a:lnTo>
                  <a:pt x="33020" y="4686"/>
                </a:lnTo>
                <a:lnTo>
                  <a:pt x="29565" y="5511"/>
                </a:lnTo>
                <a:lnTo>
                  <a:pt x="27711" y="9385"/>
                </a:lnTo>
                <a:lnTo>
                  <a:pt x="31496" y="9182"/>
                </a:lnTo>
                <a:lnTo>
                  <a:pt x="34861" y="8178"/>
                </a:lnTo>
                <a:lnTo>
                  <a:pt x="36842" y="4559"/>
                </a:lnTo>
                <a:close/>
              </a:path>
              <a:path w="101600" h="51435">
                <a:moveTo>
                  <a:pt x="46291" y="25"/>
                </a:moveTo>
                <a:lnTo>
                  <a:pt x="42443" y="25"/>
                </a:lnTo>
                <a:lnTo>
                  <a:pt x="38963" y="800"/>
                </a:lnTo>
                <a:lnTo>
                  <a:pt x="36893" y="4533"/>
                </a:lnTo>
                <a:lnTo>
                  <a:pt x="40728" y="4483"/>
                </a:lnTo>
                <a:lnTo>
                  <a:pt x="44145" y="3581"/>
                </a:lnTo>
                <a:lnTo>
                  <a:pt x="46291" y="25"/>
                </a:lnTo>
                <a:close/>
              </a:path>
              <a:path w="101600" h="51435">
                <a:moveTo>
                  <a:pt x="73812" y="4432"/>
                </a:moveTo>
                <a:lnTo>
                  <a:pt x="71767" y="749"/>
                </a:lnTo>
                <a:lnTo>
                  <a:pt x="68313" y="38"/>
                </a:lnTo>
                <a:lnTo>
                  <a:pt x="64528" y="0"/>
                </a:lnTo>
                <a:lnTo>
                  <a:pt x="66649" y="3517"/>
                </a:lnTo>
                <a:lnTo>
                  <a:pt x="70015" y="4432"/>
                </a:lnTo>
                <a:lnTo>
                  <a:pt x="73812" y="4432"/>
                </a:lnTo>
                <a:close/>
              </a:path>
              <a:path w="101600" h="51435">
                <a:moveTo>
                  <a:pt x="101511" y="33261"/>
                </a:moveTo>
                <a:lnTo>
                  <a:pt x="100749" y="29718"/>
                </a:lnTo>
                <a:lnTo>
                  <a:pt x="96862" y="27698"/>
                </a:lnTo>
                <a:lnTo>
                  <a:pt x="96977" y="31546"/>
                </a:lnTo>
                <a:lnTo>
                  <a:pt x="97878" y="35013"/>
                </a:lnTo>
                <a:lnTo>
                  <a:pt x="101460" y="37185"/>
                </a:lnTo>
                <a:lnTo>
                  <a:pt x="101511" y="33261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260807" y="4892217"/>
            <a:ext cx="9525" cy="19050"/>
          </a:xfrm>
          <a:custGeom>
            <a:avLst/>
            <a:gdLst/>
            <a:ahLst/>
            <a:cxnLst/>
            <a:rect l="l" t="t" r="r" b="b"/>
            <a:pathLst>
              <a:path w="9525" h="19050">
                <a:moveTo>
                  <a:pt x="9283" y="3924"/>
                </a:moveTo>
                <a:lnTo>
                  <a:pt x="9220" y="0"/>
                </a:lnTo>
                <a:lnTo>
                  <a:pt x="5651" y="2184"/>
                </a:lnTo>
                <a:lnTo>
                  <a:pt x="4762" y="5651"/>
                </a:lnTo>
                <a:lnTo>
                  <a:pt x="4660" y="9486"/>
                </a:lnTo>
                <a:lnTo>
                  <a:pt x="1041" y="11493"/>
                </a:lnTo>
                <a:lnTo>
                  <a:pt x="152" y="14922"/>
                </a:lnTo>
                <a:lnTo>
                  <a:pt x="0" y="18719"/>
                </a:lnTo>
                <a:lnTo>
                  <a:pt x="3848" y="16789"/>
                </a:lnTo>
                <a:lnTo>
                  <a:pt x="4648" y="13322"/>
                </a:lnTo>
                <a:lnTo>
                  <a:pt x="4686" y="9486"/>
                </a:lnTo>
                <a:lnTo>
                  <a:pt x="8534" y="7454"/>
                </a:lnTo>
                <a:lnTo>
                  <a:pt x="9283" y="3924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330248" y="4901589"/>
            <a:ext cx="9525" cy="5080"/>
          </a:xfrm>
          <a:custGeom>
            <a:avLst/>
            <a:gdLst/>
            <a:ahLst/>
            <a:cxnLst/>
            <a:rect l="l" t="t" r="r" b="b"/>
            <a:pathLst>
              <a:path w="9525" h="5079">
                <a:moveTo>
                  <a:pt x="6070" y="0"/>
                </a:moveTo>
                <a:lnTo>
                  <a:pt x="3022" y="63"/>
                </a:lnTo>
                <a:lnTo>
                  <a:pt x="0" y="4648"/>
                </a:lnTo>
                <a:lnTo>
                  <a:pt x="9156" y="4584"/>
                </a:lnTo>
                <a:lnTo>
                  <a:pt x="6070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168593" y="4906182"/>
            <a:ext cx="5080" cy="9525"/>
          </a:xfrm>
          <a:custGeom>
            <a:avLst/>
            <a:gdLst/>
            <a:ahLst/>
            <a:cxnLst/>
            <a:rect l="l" t="t" r="r" b="b"/>
            <a:pathLst>
              <a:path w="5080" h="9525">
                <a:moveTo>
                  <a:pt x="0" y="0"/>
                </a:moveTo>
                <a:lnTo>
                  <a:pt x="0" y="3835"/>
                </a:lnTo>
                <a:lnTo>
                  <a:pt x="736" y="7315"/>
                </a:lnTo>
                <a:lnTo>
                  <a:pt x="4470" y="9372"/>
                </a:lnTo>
                <a:lnTo>
                  <a:pt x="4457" y="5537"/>
                </a:lnTo>
                <a:lnTo>
                  <a:pt x="3556" y="2133"/>
                </a:lnTo>
                <a:lnTo>
                  <a:pt x="0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307174" y="4906378"/>
            <a:ext cx="60325" cy="78740"/>
          </a:xfrm>
          <a:custGeom>
            <a:avLst/>
            <a:gdLst/>
            <a:ahLst/>
            <a:cxnLst/>
            <a:rect l="l" t="t" r="r" b="b"/>
            <a:pathLst>
              <a:path w="60325" h="78739">
                <a:moveTo>
                  <a:pt x="4635" y="13843"/>
                </a:moveTo>
                <a:lnTo>
                  <a:pt x="749" y="15875"/>
                </a:lnTo>
                <a:lnTo>
                  <a:pt x="0" y="19418"/>
                </a:lnTo>
                <a:lnTo>
                  <a:pt x="63" y="23342"/>
                </a:lnTo>
                <a:lnTo>
                  <a:pt x="3619" y="21158"/>
                </a:lnTo>
                <a:lnTo>
                  <a:pt x="4508" y="17678"/>
                </a:lnTo>
                <a:lnTo>
                  <a:pt x="4635" y="13843"/>
                </a:lnTo>
                <a:close/>
              </a:path>
              <a:path w="60325" h="78739">
                <a:moveTo>
                  <a:pt x="18681" y="78359"/>
                </a:moveTo>
                <a:lnTo>
                  <a:pt x="16522" y="74815"/>
                </a:lnTo>
                <a:lnTo>
                  <a:pt x="13081" y="73850"/>
                </a:lnTo>
                <a:lnTo>
                  <a:pt x="9258" y="73660"/>
                </a:lnTo>
                <a:lnTo>
                  <a:pt x="11188" y="77647"/>
                </a:lnTo>
                <a:lnTo>
                  <a:pt x="14744" y="78397"/>
                </a:lnTo>
                <a:lnTo>
                  <a:pt x="18681" y="78359"/>
                </a:lnTo>
                <a:close/>
              </a:path>
              <a:path w="60325" h="78739">
                <a:moveTo>
                  <a:pt x="41452" y="73698"/>
                </a:moveTo>
                <a:lnTo>
                  <a:pt x="37617" y="73875"/>
                </a:lnTo>
                <a:lnTo>
                  <a:pt x="34163" y="74803"/>
                </a:lnTo>
                <a:lnTo>
                  <a:pt x="31978" y="78346"/>
                </a:lnTo>
                <a:lnTo>
                  <a:pt x="35928" y="78409"/>
                </a:lnTo>
                <a:lnTo>
                  <a:pt x="39484" y="77660"/>
                </a:lnTo>
                <a:lnTo>
                  <a:pt x="41452" y="73698"/>
                </a:lnTo>
                <a:close/>
              </a:path>
              <a:path w="60325" h="78739">
                <a:moveTo>
                  <a:pt x="46113" y="4660"/>
                </a:moveTo>
                <a:lnTo>
                  <a:pt x="44157" y="850"/>
                </a:lnTo>
                <a:lnTo>
                  <a:pt x="40678" y="50"/>
                </a:lnTo>
                <a:lnTo>
                  <a:pt x="36830" y="0"/>
                </a:lnTo>
                <a:lnTo>
                  <a:pt x="38912" y="3556"/>
                </a:lnTo>
                <a:lnTo>
                  <a:pt x="42316" y="4495"/>
                </a:lnTo>
                <a:lnTo>
                  <a:pt x="46113" y="4660"/>
                </a:lnTo>
                <a:close/>
              </a:path>
              <a:path w="60325" h="78739">
                <a:moveTo>
                  <a:pt x="55333" y="55333"/>
                </a:moveTo>
                <a:lnTo>
                  <a:pt x="51701" y="57353"/>
                </a:lnTo>
                <a:lnTo>
                  <a:pt x="50774" y="60769"/>
                </a:lnTo>
                <a:lnTo>
                  <a:pt x="50584" y="64566"/>
                </a:lnTo>
                <a:lnTo>
                  <a:pt x="54483" y="62674"/>
                </a:lnTo>
                <a:lnTo>
                  <a:pt x="55283" y="59194"/>
                </a:lnTo>
                <a:lnTo>
                  <a:pt x="55333" y="55333"/>
                </a:lnTo>
                <a:close/>
              </a:path>
              <a:path w="60325" h="78739">
                <a:moveTo>
                  <a:pt x="59931" y="24104"/>
                </a:moveTo>
                <a:lnTo>
                  <a:pt x="59270" y="20637"/>
                </a:lnTo>
                <a:lnTo>
                  <a:pt x="55626" y="18529"/>
                </a:lnTo>
                <a:lnTo>
                  <a:pt x="55537" y="22339"/>
                </a:lnTo>
                <a:lnTo>
                  <a:pt x="56413" y="25717"/>
                </a:lnTo>
                <a:lnTo>
                  <a:pt x="59905" y="27889"/>
                </a:lnTo>
                <a:lnTo>
                  <a:pt x="59931" y="24104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11669725" y="5965101"/>
            <a:ext cx="78740" cy="97155"/>
          </a:xfrm>
          <a:custGeom>
            <a:avLst/>
            <a:gdLst/>
            <a:ahLst/>
            <a:cxnLst/>
            <a:rect l="l" t="t" r="r" b="b"/>
            <a:pathLst>
              <a:path w="78740" h="97154">
                <a:moveTo>
                  <a:pt x="4419" y="79209"/>
                </a:moveTo>
                <a:lnTo>
                  <a:pt x="3556" y="75819"/>
                </a:lnTo>
                <a:lnTo>
                  <a:pt x="50" y="73621"/>
                </a:lnTo>
                <a:lnTo>
                  <a:pt x="0" y="77419"/>
                </a:lnTo>
                <a:lnTo>
                  <a:pt x="635" y="80911"/>
                </a:lnTo>
                <a:lnTo>
                  <a:pt x="4305" y="83032"/>
                </a:lnTo>
                <a:lnTo>
                  <a:pt x="4419" y="79209"/>
                </a:lnTo>
                <a:close/>
              </a:path>
              <a:path w="78740" h="97154">
                <a:moveTo>
                  <a:pt x="9207" y="23088"/>
                </a:moveTo>
                <a:lnTo>
                  <a:pt x="5448" y="25057"/>
                </a:lnTo>
                <a:lnTo>
                  <a:pt x="4635" y="28498"/>
                </a:lnTo>
                <a:lnTo>
                  <a:pt x="4559" y="32321"/>
                </a:lnTo>
                <a:lnTo>
                  <a:pt x="8191" y="30289"/>
                </a:lnTo>
                <a:lnTo>
                  <a:pt x="9093" y="26885"/>
                </a:lnTo>
                <a:lnTo>
                  <a:pt x="9207" y="23088"/>
                </a:lnTo>
                <a:close/>
              </a:path>
              <a:path w="78740" h="97154">
                <a:moveTo>
                  <a:pt x="9245" y="96951"/>
                </a:moveTo>
                <a:lnTo>
                  <a:pt x="9118" y="93141"/>
                </a:lnTo>
                <a:lnTo>
                  <a:pt x="8191" y="89712"/>
                </a:lnTo>
                <a:lnTo>
                  <a:pt x="4610" y="87604"/>
                </a:lnTo>
                <a:lnTo>
                  <a:pt x="4635" y="91478"/>
                </a:lnTo>
                <a:lnTo>
                  <a:pt x="5410" y="94970"/>
                </a:lnTo>
                <a:lnTo>
                  <a:pt x="9245" y="96951"/>
                </a:lnTo>
                <a:close/>
              </a:path>
              <a:path w="78740" h="97154">
                <a:moveTo>
                  <a:pt x="32245" y="0"/>
                </a:moveTo>
                <a:lnTo>
                  <a:pt x="28409" y="101"/>
                </a:lnTo>
                <a:lnTo>
                  <a:pt x="24942" y="914"/>
                </a:lnTo>
                <a:lnTo>
                  <a:pt x="23101" y="4813"/>
                </a:lnTo>
                <a:lnTo>
                  <a:pt x="26873" y="4597"/>
                </a:lnTo>
                <a:lnTo>
                  <a:pt x="30251" y="3606"/>
                </a:lnTo>
                <a:lnTo>
                  <a:pt x="32245" y="0"/>
                </a:lnTo>
                <a:close/>
              </a:path>
              <a:path w="78740" h="97154">
                <a:moveTo>
                  <a:pt x="78473" y="32346"/>
                </a:moveTo>
                <a:lnTo>
                  <a:pt x="78397" y="28613"/>
                </a:lnTo>
                <a:lnTo>
                  <a:pt x="77685" y="25184"/>
                </a:lnTo>
                <a:lnTo>
                  <a:pt x="74041" y="23152"/>
                </a:lnTo>
                <a:lnTo>
                  <a:pt x="74015" y="26936"/>
                </a:lnTo>
                <a:lnTo>
                  <a:pt x="74917" y="30276"/>
                </a:lnTo>
                <a:lnTo>
                  <a:pt x="78473" y="32346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11572646" y="6075809"/>
            <a:ext cx="9525" cy="5080"/>
          </a:xfrm>
          <a:custGeom>
            <a:avLst/>
            <a:gdLst/>
            <a:ahLst/>
            <a:cxnLst/>
            <a:rect l="l" t="t" r="r" b="b"/>
            <a:pathLst>
              <a:path w="9525" h="5079">
                <a:moveTo>
                  <a:pt x="3098" y="0"/>
                </a:moveTo>
                <a:lnTo>
                  <a:pt x="0" y="4711"/>
                </a:lnTo>
                <a:lnTo>
                  <a:pt x="9245" y="4737"/>
                </a:lnTo>
                <a:lnTo>
                  <a:pt x="6172" y="12"/>
                </a:lnTo>
                <a:lnTo>
                  <a:pt x="3098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11715839" y="6075927"/>
            <a:ext cx="9525" cy="5080"/>
          </a:xfrm>
          <a:custGeom>
            <a:avLst/>
            <a:gdLst/>
            <a:ahLst/>
            <a:cxnLst/>
            <a:rect l="l" t="t" r="r" b="b"/>
            <a:pathLst>
              <a:path w="9525" h="5079">
                <a:moveTo>
                  <a:pt x="9258" y="0"/>
                </a:moveTo>
                <a:lnTo>
                  <a:pt x="5473" y="127"/>
                </a:lnTo>
                <a:lnTo>
                  <a:pt x="2070" y="1016"/>
                </a:lnTo>
                <a:lnTo>
                  <a:pt x="0" y="4597"/>
                </a:lnTo>
                <a:lnTo>
                  <a:pt x="3822" y="4546"/>
                </a:lnTo>
                <a:lnTo>
                  <a:pt x="7277" y="3746"/>
                </a:lnTo>
                <a:lnTo>
                  <a:pt x="9258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11581879" y="6080556"/>
            <a:ext cx="13970" cy="14604"/>
          </a:xfrm>
          <a:custGeom>
            <a:avLst/>
            <a:gdLst/>
            <a:ahLst/>
            <a:cxnLst/>
            <a:rect l="l" t="t" r="r" b="b"/>
            <a:pathLst>
              <a:path w="13970" h="14604">
                <a:moveTo>
                  <a:pt x="13792" y="14033"/>
                </a:moveTo>
                <a:lnTo>
                  <a:pt x="13779" y="10121"/>
                </a:lnTo>
                <a:lnTo>
                  <a:pt x="13017" y="6591"/>
                </a:lnTo>
                <a:lnTo>
                  <a:pt x="9105" y="4737"/>
                </a:lnTo>
                <a:lnTo>
                  <a:pt x="7327" y="901"/>
                </a:lnTo>
                <a:lnTo>
                  <a:pt x="3848" y="101"/>
                </a:lnTo>
                <a:lnTo>
                  <a:pt x="0" y="0"/>
                </a:lnTo>
                <a:lnTo>
                  <a:pt x="2019" y="3581"/>
                </a:lnTo>
                <a:lnTo>
                  <a:pt x="5372" y="4610"/>
                </a:lnTo>
                <a:lnTo>
                  <a:pt x="9042" y="4826"/>
                </a:lnTo>
                <a:lnTo>
                  <a:pt x="9245" y="8509"/>
                </a:lnTo>
                <a:lnTo>
                  <a:pt x="10223" y="11938"/>
                </a:lnTo>
                <a:lnTo>
                  <a:pt x="13792" y="14033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11766728" y="6136004"/>
            <a:ext cx="60325" cy="37465"/>
          </a:xfrm>
          <a:custGeom>
            <a:avLst/>
            <a:gdLst/>
            <a:ahLst/>
            <a:cxnLst/>
            <a:rect l="l" t="t" r="r" b="b"/>
            <a:pathLst>
              <a:path w="60325" h="37464">
                <a:moveTo>
                  <a:pt x="9271" y="0"/>
                </a:moveTo>
                <a:lnTo>
                  <a:pt x="5499" y="38"/>
                </a:lnTo>
                <a:lnTo>
                  <a:pt x="2044" y="762"/>
                </a:lnTo>
                <a:lnTo>
                  <a:pt x="0" y="4419"/>
                </a:lnTo>
                <a:lnTo>
                  <a:pt x="3797" y="4432"/>
                </a:lnTo>
                <a:lnTo>
                  <a:pt x="7150" y="3517"/>
                </a:lnTo>
                <a:lnTo>
                  <a:pt x="9271" y="0"/>
                </a:lnTo>
                <a:close/>
              </a:path>
              <a:path w="60325" h="37464">
                <a:moveTo>
                  <a:pt x="55346" y="27686"/>
                </a:moveTo>
                <a:lnTo>
                  <a:pt x="55283" y="23837"/>
                </a:lnTo>
                <a:lnTo>
                  <a:pt x="54483" y="20370"/>
                </a:lnTo>
                <a:lnTo>
                  <a:pt x="50584" y="18503"/>
                </a:lnTo>
                <a:lnTo>
                  <a:pt x="50761" y="22301"/>
                </a:lnTo>
                <a:lnTo>
                  <a:pt x="51727" y="25692"/>
                </a:lnTo>
                <a:lnTo>
                  <a:pt x="55346" y="27698"/>
                </a:lnTo>
                <a:close/>
              </a:path>
              <a:path w="60325" h="37464">
                <a:moveTo>
                  <a:pt x="59931" y="33223"/>
                </a:moveTo>
                <a:lnTo>
                  <a:pt x="59156" y="29718"/>
                </a:lnTo>
                <a:lnTo>
                  <a:pt x="55359" y="27698"/>
                </a:lnTo>
                <a:lnTo>
                  <a:pt x="55435" y="31521"/>
                </a:lnTo>
                <a:lnTo>
                  <a:pt x="56337" y="34963"/>
                </a:lnTo>
                <a:lnTo>
                  <a:pt x="59918" y="37109"/>
                </a:lnTo>
                <a:lnTo>
                  <a:pt x="59931" y="33223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11678958" y="6168097"/>
            <a:ext cx="55880" cy="23495"/>
          </a:xfrm>
          <a:custGeom>
            <a:avLst/>
            <a:gdLst/>
            <a:ahLst/>
            <a:cxnLst/>
            <a:rect l="l" t="t" r="r" b="b"/>
            <a:pathLst>
              <a:path w="55879" h="23495">
                <a:moveTo>
                  <a:pt x="9182" y="4851"/>
                </a:moveTo>
                <a:lnTo>
                  <a:pt x="6223" y="177"/>
                </a:lnTo>
                <a:lnTo>
                  <a:pt x="3162" y="0"/>
                </a:lnTo>
                <a:lnTo>
                  <a:pt x="0" y="4648"/>
                </a:lnTo>
                <a:lnTo>
                  <a:pt x="9182" y="4851"/>
                </a:lnTo>
                <a:close/>
              </a:path>
              <a:path w="55879" h="23495">
                <a:moveTo>
                  <a:pt x="50736" y="14058"/>
                </a:moveTo>
                <a:lnTo>
                  <a:pt x="46964" y="16116"/>
                </a:lnTo>
                <a:lnTo>
                  <a:pt x="46202" y="19621"/>
                </a:lnTo>
                <a:lnTo>
                  <a:pt x="46215" y="23495"/>
                </a:lnTo>
                <a:lnTo>
                  <a:pt x="49796" y="21336"/>
                </a:lnTo>
                <a:lnTo>
                  <a:pt x="50685" y="17894"/>
                </a:lnTo>
                <a:lnTo>
                  <a:pt x="50736" y="14058"/>
                </a:lnTo>
                <a:close/>
              </a:path>
              <a:path w="55879" h="23495">
                <a:moveTo>
                  <a:pt x="55397" y="4813"/>
                </a:moveTo>
                <a:lnTo>
                  <a:pt x="51650" y="6781"/>
                </a:lnTo>
                <a:lnTo>
                  <a:pt x="50838" y="10223"/>
                </a:lnTo>
                <a:lnTo>
                  <a:pt x="50749" y="14020"/>
                </a:lnTo>
                <a:lnTo>
                  <a:pt x="54394" y="12001"/>
                </a:lnTo>
                <a:lnTo>
                  <a:pt x="55283" y="8610"/>
                </a:lnTo>
                <a:lnTo>
                  <a:pt x="55397" y="4813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11725174" y="6246634"/>
            <a:ext cx="9525" cy="19050"/>
          </a:xfrm>
          <a:custGeom>
            <a:avLst/>
            <a:gdLst/>
            <a:ahLst/>
            <a:cxnLst/>
            <a:rect l="l" t="t" r="r" b="b"/>
            <a:pathLst>
              <a:path w="9525" h="19050">
                <a:moveTo>
                  <a:pt x="4521" y="9410"/>
                </a:moveTo>
                <a:lnTo>
                  <a:pt x="4470" y="5575"/>
                </a:lnTo>
                <a:lnTo>
                  <a:pt x="3568" y="2146"/>
                </a:lnTo>
                <a:lnTo>
                  <a:pt x="0" y="0"/>
                </a:lnTo>
                <a:lnTo>
                  <a:pt x="0" y="3860"/>
                </a:lnTo>
                <a:lnTo>
                  <a:pt x="762" y="7353"/>
                </a:lnTo>
                <a:lnTo>
                  <a:pt x="4521" y="9410"/>
                </a:lnTo>
                <a:close/>
              </a:path>
              <a:path w="9525" h="19050">
                <a:moveTo>
                  <a:pt x="9245" y="18618"/>
                </a:moveTo>
                <a:lnTo>
                  <a:pt x="9080" y="14833"/>
                </a:lnTo>
                <a:lnTo>
                  <a:pt x="8128" y="11455"/>
                </a:lnTo>
                <a:lnTo>
                  <a:pt x="4521" y="9436"/>
                </a:lnTo>
                <a:lnTo>
                  <a:pt x="4622" y="13258"/>
                </a:lnTo>
                <a:lnTo>
                  <a:pt x="5448" y="16700"/>
                </a:lnTo>
                <a:lnTo>
                  <a:pt x="9245" y="18618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11794515" y="6260756"/>
            <a:ext cx="18415" cy="19050"/>
          </a:xfrm>
          <a:custGeom>
            <a:avLst/>
            <a:gdLst/>
            <a:ahLst/>
            <a:cxnLst/>
            <a:rect l="l" t="t" r="r" b="b"/>
            <a:pathLst>
              <a:path w="18415" h="19050">
                <a:moveTo>
                  <a:pt x="9004" y="13525"/>
                </a:moveTo>
                <a:lnTo>
                  <a:pt x="5232" y="13741"/>
                </a:lnTo>
                <a:lnTo>
                  <a:pt x="1892" y="14757"/>
                </a:lnTo>
                <a:lnTo>
                  <a:pt x="0" y="18427"/>
                </a:lnTo>
                <a:lnTo>
                  <a:pt x="3797" y="18249"/>
                </a:lnTo>
                <a:lnTo>
                  <a:pt x="7239" y="17424"/>
                </a:lnTo>
                <a:lnTo>
                  <a:pt x="9004" y="13525"/>
                </a:lnTo>
                <a:close/>
              </a:path>
              <a:path w="18415" h="19050">
                <a:moveTo>
                  <a:pt x="18389" y="0"/>
                </a:moveTo>
                <a:lnTo>
                  <a:pt x="14744" y="1917"/>
                </a:lnTo>
                <a:lnTo>
                  <a:pt x="13690" y="5245"/>
                </a:lnTo>
                <a:lnTo>
                  <a:pt x="13487" y="9029"/>
                </a:lnTo>
                <a:lnTo>
                  <a:pt x="17411" y="7264"/>
                </a:lnTo>
                <a:lnTo>
                  <a:pt x="18237" y="3810"/>
                </a:lnTo>
                <a:lnTo>
                  <a:pt x="18389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11683569" y="6362319"/>
            <a:ext cx="55880" cy="60325"/>
          </a:xfrm>
          <a:custGeom>
            <a:avLst/>
            <a:gdLst/>
            <a:ahLst/>
            <a:cxnLst/>
            <a:rect l="l" t="t" r="r" b="b"/>
            <a:pathLst>
              <a:path w="55879" h="60325">
                <a:moveTo>
                  <a:pt x="4457" y="46139"/>
                </a:moveTo>
                <a:lnTo>
                  <a:pt x="4432" y="42303"/>
                </a:lnTo>
                <a:lnTo>
                  <a:pt x="3581" y="38836"/>
                </a:lnTo>
                <a:lnTo>
                  <a:pt x="63" y="36614"/>
                </a:lnTo>
                <a:lnTo>
                  <a:pt x="0" y="40487"/>
                </a:lnTo>
                <a:lnTo>
                  <a:pt x="736" y="44005"/>
                </a:lnTo>
                <a:lnTo>
                  <a:pt x="4457" y="46139"/>
                </a:lnTo>
                <a:close/>
              </a:path>
              <a:path w="55879" h="60325">
                <a:moveTo>
                  <a:pt x="9347" y="0"/>
                </a:moveTo>
                <a:lnTo>
                  <a:pt x="5461" y="1905"/>
                </a:lnTo>
                <a:lnTo>
                  <a:pt x="4648" y="5384"/>
                </a:lnTo>
                <a:lnTo>
                  <a:pt x="4610" y="9245"/>
                </a:lnTo>
                <a:lnTo>
                  <a:pt x="8229" y="7213"/>
                </a:lnTo>
                <a:lnTo>
                  <a:pt x="9156" y="3797"/>
                </a:lnTo>
                <a:lnTo>
                  <a:pt x="9347" y="0"/>
                </a:lnTo>
                <a:close/>
              </a:path>
              <a:path w="55879" h="60325">
                <a:moveTo>
                  <a:pt x="18478" y="59944"/>
                </a:moveTo>
                <a:lnTo>
                  <a:pt x="16459" y="56337"/>
                </a:lnTo>
                <a:lnTo>
                  <a:pt x="13055" y="55397"/>
                </a:lnTo>
                <a:lnTo>
                  <a:pt x="9372" y="55181"/>
                </a:lnTo>
                <a:lnTo>
                  <a:pt x="9156" y="51523"/>
                </a:lnTo>
                <a:lnTo>
                  <a:pt x="8166" y="48158"/>
                </a:lnTo>
                <a:lnTo>
                  <a:pt x="4521" y="46228"/>
                </a:lnTo>
                <a:lnTo>
                  <a:pt x="4686" y="50025"/>
                </a:lnTo>
                <a:lnTo>
                  <a:pt x="5511" y="53479"/>
                </a:lnTo>
                <a:lnTo>
                  <a:pt x="9296" y="55257"/>
                </a:lnTo>
                <a:lnTo>
                  <a:pt x="11137" y="59080"/>
                </a:lnTo>
                <a:lnTo>
                  <a:pt x="14617" y="59893"/>
                </a:lnTo>
                <a:lnTo>
                  <a:pt x="18478" y="59944"/>
                </a:lnTo>
                <a:close/>
              </a:path>
              <a:path w="55879" h="60325">
                <a:moveTo>
                  <a:pt x="55346" y="36791"/>
                </a:moveTo>
                <a:lnTo>
                  <a:pt x="51765" y="38900"/>
                </a:lnTo>
                <a:lnTo>
                  <a:pt x="50863" y="42316"/>
                </a:lnTo>
                <a:lnTo>
                  <a:pt x="50761" y="46126"/>
                </a:lnTo>
                <a:lnTo>
                  <a:pt x="54521" y="44107"/>
                </a:lnTo>
                <a:lnTo>
                  <a:pt x="55308" y="40640"/>
                </a:lnTo>
                <a:lnTo>
                  <a:pt x="55346" y="36791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343964" y="4758408"/>
            <a:ext cx="5080" cy="5080"/>
          </a:xfrm>
          <a:custGeom>
            <a:avLst/>
            <a:gdLst/>
            <a:ahLst/>
            <a:cxnLst/>
            <a:rect l="l" t="t" r="r" b="b"/>
            <a:pathLst>
              <a:path w="5079" h="5079">
                <a:moveTo>
                  <a:pt x="4648" y="0"/>
                </a:moveTo>
                <a:lnTo>
                  <a:pt x="0" y="4724"/>
                </a:lnTo>
                <a:lnTo>
                  <a:pt x="4648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223951" y="4792827"/>
            <a:ext cx="5080" cy="3175"/>
          </a:xfrm>
          <a:custGeom>
            <a:avLst/>
            <a:gdLst/>
            <a:ahLst/>
            <a:cxnLst/>
            <a:rect l="l" t="t" r="r" b="b"/>
            <a:pathLst>
              <a:path w="5079" h="3175">
                <a:moveTo>
                  <a:pt x="4610" y="2590"/>
                </a:moveTo>
                <a:lnTo>
                  <a:pt x="3111" y="0"/>
                </a:lnTo>
                <a:lnTo>
                  <a:pt x="1549" y="0"/>
                </a:lnTo>
                <a:lnTo>
                  <a:pt x="0" y="2590"/>
                </a:lnTo>
                <a:lnTo>
                  <a:pt x="4610" y="259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11729909" y="6066882"/>
            <a:ext cx="5080" cy="5080"/>
          </a:xfrm>
          <a:custGeom>
            <a:avLst/>
            <a:gdLst/>
            <a:ahLst/>
            <a:cxnLst/>
            <a:rect l="l" t="t" r="r" b="b"/>
            <a:pathLst>
              <a:path w="5079" h="5079">
                <a:moveTo>
                  <a:pt x="4457" y="0"/>
                </a:moveTo>
                <a:lnTo>
                  <a:pt x="0" y="4457"/>
                </a:lnTo>
                <a:lnTo>
                  <a:pt x="4457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11808191" y="6145223"/>
            <a:ext cx="5080" cy="5080"/>
          </a:xfrm>
          <a:custGeom>
            <a:avLst/>
            <a:gdLst/>
            <a:ahLst/>
            <a:cxnLst/>
            <a:rect l="l" t="t" r="r" b="b"/>
            <a:pathLst>
              <a:path w="5079" h="5079">
                <a:moveTo>
                  <a:pt x="0" y="0"/>
                </a:moveTo>
                <a:lnTo>
                  <a:pt x="4660" y="4660"/>
                </a:lnTo>
                <a:lnTo>
                  <a:pt x="0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11743603" y="6154431"/>
            <a:ext cx="5080" cy="5080"/>
          </a:xfrm>
          <a:custGeom>
            <a:avLst/>
            <a:gdLst/>
            <a:ahLst/>
            <a:cxnLst/>
            <a:rect l="l" t="t" r="r" b="b"/>
            <a:pathLst>
              <a:path w="5079" h="5079">
                <a:moveTo>
                  <a:pt x="4572" y="0"/>
                </a:moveTo>
                <a:lnTo>
                  <a:pt x="0" y="4686"/>
                </a:lnTo>
                <a:lnTo>
                  <a:pt x="4572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11669694" y="6172988"/>
            <a:ext cx="5080" cy="5080"/>
          </a:xfrm>
          <a:custGeom>
            <a:avLst/>
            <a:gdLst/>
            <a:ahLst/>
            <a:cxnLst/>
            <a:rect l="l" t="t" r="r" b="b"/>
            <a:pathLst>
              <a:path w="5079" h="5079">
                <a:moveTo>
                  <a:pt x="4876" y="0"/>
                </a:moveTo>
                <a:lnTo>
                  <a:pt x="0" y="4610"/>
                </a:lnTo>
                <a:lnTo>
                  <a:pt x="4876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01" name="object 101"/>
          <p:cNvGrpSpPr/>
          <p:nvPr/>
        </p:nvGrpSpPr>
        <p:grpSpPr>
          <a:xfrm>
            <a:off x="11725577" y="6136407"/>
            <a:ext cx="109220" cy="147955"/>
            <a:chOff x="11725577" y="6136407"/>
            <a:chExt cx="109220" cy="147955"/>
          </a:xfrm>
        </p:grpSpPr>
        <p:sp>
          <p:nvSpPr>
            <p:cNvPr id="102" name="object 102"/>
            <p:cNvSpPr/>
            <p:nvPr/>
          </p:nvSpPr>
          <p:spPr>
            <a:xfrm>
              <a:off x="11738941" y="6269997"/>
              <a:ext cx="5080" cy="5080"/>
            </a:xfrm>
            <a:custGeom>
              <a:avLst/>
              <a:gdLst/>
              <a:ahLst/>
              <a:cxnLst/>
              <a:rect l="l" t="t" r="r" b="b"/>
              <a:pathLst>
                <a:path w="5079" h="5079">
                  <a:moveTo>
                    <a:pt x="0" y="0"/>
                  </a:moveTo>
                  <a:lnTo>
                    <a:pt x="4495" y="453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9F5F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3" name="object 103"/>
            <p:cNvSpPr/>
            <p:nvPr/>
          </p:nvSpPr>
          <p:spPr>
            <a:xfrm>
              <a:off x="11725577" y="6136407"/>
              <a:ext cx="109220" cy="147955"/>
            </a:xfrm>
            <a:custGeom>
              <a:avLst/>
              <a:gdLst/>
              <a:ahLst/>
              <a:cxnLst/>
              <a:rect l="l" t="t" r="r" b="b"/>
              <a:pathLst>
                <a:path w="109220" h="147954">
                  <a:moveTo>
                    <a:pt x="66963" y="0"/>
                  </a:moveTo>
                  <a:lnTo>
                    <a:pt x="25197" y="15241"/>
                  </a:lnTo>
                  <a:lnTo>
                    <a:pt x="605" y="64858"/>
                  </a:lnTo>
                  <a:lnTo>
                    <a:pt x="0" y="94348"/>
                  </a:lnTo>
                  <a:lnTo>
                    <a:pt x="7600" y="119791"/>
                  </a:lnTo>
                  <a:lnTo>
                    <a:pt x="22072" y="138516"/>
                  </a:lnTo>
                  <a:lnTo>
                    <a:pt x="42083" y="147853"/>
                  </a:lnTo>
                  <a:lnTo>
                    <a:pt x="64044" y="145579"/>
                  </a:lnTo>
                  <a:lnTo>
                    <a:pt x="83849" y="132622"/>
                  </a:lnTo>
                  <a:lnTo>
                    <a:pt x="99360" y="111070"/>
                  </a:lnTo>
                  <a:lnTo>
                    <a:pt x="108441" y="83007"/>
                  </a:lnTo>
                  <a:lnTo>
                    <a:pt x="109046" y="53517"/>
                  </a:lnTo>
                  <a:lnTo>
                    <a:pt x="101446" y="28073"/>
                  </a:lnTo>
                  <a:lnTo>
                    <a:pt x="86974" y="9344"/>
                  </a:lnTo>
                  <a:lnTo>
                    <a:pt x="66963" y="0"/>
                  </a:lnTo>
                  <a:close/>
                </a:path>
              </a:pathLst>
            </a:custGeom>
            <a:solidFill>
              <a:srgbClr val="ADDB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4" name="object 104"/>
          <p:cNvSpPr/>
          <p:nvPr/>
        </p:nvSpPr>
        <p:spPr>
          <a:xfrm>
            <a:off x="11560019" y="6077691"/>
            <a:ext cx="37465" cy="50165"/>
          </a:xfrm>
          <a:custGeom>
            <a:avLst/>
            <a:gdLst/>
            <a:ahLst/>
            <a:cxnLst/>
            <a:rect l="l" t="t" r="r" b="b"/>
            <a:pathLst>
              <a:path w="37465" h="50164">
                <a:moveTo>
                  <a:pt x="22695" y="0"/>
                </a:moveTo>
                <a:lnTo>
                  <a:pt x="0" y="31959"/>
                </a:lnTo>
                <a:lnTo>
                  <a:pt x="2575" y="40578"/>
                </a:lnTo>
                <a:lnTo>
                  <a:pt x="7479" y="46922"/>
                </a:lnTo>
                <a:lnTo>
                  <a:pt x="14262" y="50088"/>
                </a:lnTo>
                <a:lnTo>
                  <a:pt x="21702" y="49318"/>
                </a:lnTo>
                <a:lnTo>
                  <a:pt x="28411" y="44927"/>
                </a:lnTo>
                <a:lnTo>
                  <a:pt x="33666" y="37624"/>
                </a:lnTo>
                <a:lnTo>
                  <a:pt x="36741" y="28117"/>
                </a:lnTo>
                <a:lnTo>
                  <a:pt x="36945" y="18127"/>
                </a:lnTo>
                <a:lnTo>
                  <a:pt x="34371" y="9505"/>
                </a:lnTo>
                <a:lnTo>
                  <a:pt x="29470" y="3161"/>
                </a:lnTo>
                <a:lnTo>
                  <a:pt x="22695" y="0"/>
                </a:lnTo>
                <a:close/>
              </a:path>
            </a:pathLst>
          </a:custGeom>
          <a:solidFill>
            <a:srgbClr val="ADDB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11669759" y="5962269"/>
            <a:ext cx="85725" cy="117475"/>
          </a:xfrm>
          <a:custGeom>
            <a:avLst/>
            <a:gdLst/>
            <a:ahLst/>
            <a:cxnLst/>
            <a:rect l="l" t="t" r="r" b="b"/>
            <a:pathLst>
              <a:path w="85725" h="117475">
                <a:moveTo>
                  <a:pt x="46164" y="0"/>
                </a:moveTo>
                <a:lnTo>
                  <a:pt x="29235" y="3663"/>
                </a:lnTo>
                <a:lnTo>
                  <a:pt x="14909" y="15467"/>
                </a:lnTo>
                <a:lnTo>
                  <a:pt x="4670" y="33602"/>
                </a:lnTo>
                <a:lnTo>
                  <a:pt x="0" y="56260"/>
                </a:lnTo>
                <a:lnTo>
                  <a:pt x="2057" y="79304"/>
                </a:lnTo>
                <a:lnTo>
                  <a:pt x="10166" y="98490"/>
                </a:lnTo>
                <a:lnTo>
                  <a:pt x="23056" y="111848"/>
                </a:lnTo>
                <a:lnTo>
                  <a:pt x="39458" y="117411"/>
                </a:lnTo>
                <a:lnTo>
                  <a:pt x="56387" y="113748"/>
                </a:lnTo>
                <a:lnTo>
                  <a:pt x="70713" y="101944"/>
                </a:lnTo>
                <a:lnTo>
                  <a:pt x="80953" y="83809"/>
                </a:lnTo>
                <a:lnTo>
                  <a:pt x="85623" y="61150"/>
                </a:lnTo>
                <a:lnTo>
                  <a:pt x="83565" y="38108"/>
                </a:lnTo>
                <a:lnTo>
                  <a:pt x="75457" y="18926"/>
                </a:lnTo>
                <a:lnTo>
                  <a:pt x="62566" y="5568"/>
                </a:lnTo>
                <a:lnTo>
                  <a:pt x="46164" y="0"/>
                </a:lnTo>
                <a:close/>
              </a:path>
            </a:pathLst>
          </a:custGeom>
          <a:solidFill>
            <a:srgbClr val="ADDB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163398" y="4659198"/>
            <a:ext cx="207645" cy="328930"/>
          </a:xfrm>
          <a:custGeom>
            <a:avLst/>
            <a:gdLst/>
            <a:ahLst/>
            <a:cxnLst/>
            <a:rect l="l" t="t" r="r" b="b"/>
            <a:pathLst>
              <a:path w="207645" h="328929">
                <a:moveTo>
                  <a:pt x="111671" y="189280"/>
                </a:moveTo>
                <a:lnTo>
                  <a:pt x="103886" y="163220"/>
                </a:lnTo>
                <a:lnTo>
                  <a:pt x="89065" y="144043"/>
                </a:lnTo>
                <a:lnTo>
                  <a:pt x="68580" y="134467"/>
                </a:lnTo>
                <a:lnTo>
                  <a:pt x="46088" y="136804"/>
                </a:lnTo>
                <a:lnTo>
                  <a:pt x="25806" y="150075"/>
                </a:lnTo>
                <a:lnTo>
                  <a:pt x="9918" y="172148"/>
                </a:lnTo>
                <a:lnTo>
                  <a:pt x="622" y="200875"/>
                </a:lnTo>
                <a:lnTo>
                  <a:pt x="0" y="231089"/>
                </a:lnTo>
                <a:lnTo>
                  <a:pt x="7785" y="257136"/>
                </a:lnTo>
                <a:lnTo>
                  <a:pt x="22593" y="276313"/>
                </a:lnTo>
                <a:lnTo>
                  <a:pt x="43091" y="285877"/>
                </a:lnTo>
                <a:lnTo>
                  <a:pt x="65582" y="283552"/>
                </a:lnTo>
                <a:lnTo>
                  <a:pt x="85864" y="270281"/>
                </a:lnTo>
                <a:lnTo>
                  <a:pt x="101752" y="248208"/>
                </a:lnTo>
                <a:lnTo>
                  <a:pt x="111048" y="219468"/>
                </a:lnTo>
                <a:lnTo>
                  <a:pt x="111671" y="189280"/>
                </a:lnTo>
                <a:close/>
              </a:path>
              <a:path w="207645" h="328929">
                <a:moveTo>
                  <a:pt x="199212" y="40055"/>
                </a:moveTo>
                <a:lnTo>
                  <a:pt x="193535" y="21005"/>
                </a:lnTo>
                <a:lnTo>
                  <a:pt x="182702" y="6997"/>
                </a:lnTo>
                <a:lnTo>
                  <a:pt x="167728" y="0"/>
                </a:lnTo>
                <a:lnTo>
                  <a:pt x="151295" y="1714"/>
                </a:lnTo>
                <a:lnTo>
                  <a:pt x="136474" y="11404"/>
                </a:lnTo>
                <a:lnTo>
                  <a:pt x="124866" y="27533"/>
                </a:lnTo>
                <a:lnTo>
                  <a:pt x="118071" y="48526"/>
                </a:lnTo>
                <a:lnTo>
                  <a:pt x="117614" y="70599"/>
                </a:lnTo>
                <a:lnTo>
                  <a:pt x="123304" y="89636"/>
                </a:lnTo>
                <a:lnTo>
                  <a:pt x="134124" y="103657"/>
                </a:lnTo>
                <a:lnTo>
                  <a:pt x="149110" y="110642"/>
                </a:lnTo>
                <a:lnTo>
                  <a:pt x="165544" y="108940"/>
                </a:lnTo>
                <a:lnTo>
                  <a:pt x="180352" y="99250"/>
                </a:lnTo>
                <a:lnTo>
                  <a:pt x="191960" y="83121"/>
                </a:lnTo>
                <a:lnTo>
                  <a:pt x="198767" y="62115"/>
                </a:lnTo>
                <a:lnTo>
                  <a:pt x="199212" y="40055"/>
                </a:lnTo>
                <a:close/>
              </a:path>
              <a:path w="207645" h="328929">
                <a:moveTo>
                  <a:pt x="207149" y="274828"/>
                </a:moveTo>
                <a:lnTo>
                  <a:pt x="202793" y="260248"/>
                </a:lnTo>
                <a:lnTo>
                  <a:pt x="194500" y="249504"/>
                </a:lnTo>
                <a:lnTo>
                  <a:pt x="183032" y="244157"/>
                </a:lnTo>
                <a:lnTo>
                  <a:pt x="170446" y="245465"/>
                </a:lnTo>
                <a:lnTo>
                  <a:pt x="159092" y="252895"/>
                </a:lnTo>
                <a:lnTo>
                  <a:pt x="150202" y="265239"/>
                </a:lnTo>
                <a:lnTo>
                  <a:pt x="144995" y="281330"/>
                </a:lnTo>
                <a:lnTo>
                  <a:pt x="144653" y="298234"/>
                </a:lnTo>
                <a:lnTo>
                  <a:pt x="149009" y="312813"/>
                </a:lnTo>
                <a:lnTo>
                  <a:pt x="157302" y="323545"/>
                </a:lnTo>
                <a:lnTo>
                  <a:pt x="168770" y="328904"/>
                </a:lnTo>
                <a:lnTo>
                  <a:pt x="181368" y="327596"/>
                </a:lnTo>
                <a:lnTo>
                  <a:pt x="192709" y="320167"/>
                </a:lnTo>
                <a:lnTo>
                  <a:pt x="201599" y="307822"/>
                </a:lnTo>
                <a:lnTo>
                  <a:pt x="206806" y="291731"/>
                </a:lnTo>
                <a:lnTo>
                  <a:pt x="207149" y="274828"/>
                </a:lnTo>
                <a:close/>
              </a:path>
            </a:pathLst>
          </a:custGeom>
          <a:solidFill>
            <a:srgbClr val="ADDB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157422" y="4234799"/>
            <a:ext cx="54610" cy="73660"/>
          </a:xfrm>
          <a:custGeom>
            <a:avLst/>
            <a:gdLst/>
            <a:ahLst/>
            <a:cxnLst/>
            <a:rect l="l" t="t" r="r" b="b"/>
            <a:pathLst>
              <a:path w="54610" h="73660">
                <a:moveTo>
                  <a:pt x="33295" y="0"/>
                </a:moveTo>
                <a:lnTo>
                  <a:pt x="301" y="32245"/>
                </a:lnTo>
                <a:lnTo>
                  <a:pt x="0" y="46902"/>
                </a:lnTo>
                <a:lnTo>
                  <a:pt x="3779" y="59547"/>
                </a:lnTo>
                <a:lnTo>
                  <a:pt x="10975" y="68853"/>
                </a:lnTo>
                <a:lnTo>
                  <a:pt x="20925" y="73494"/>
                </a:lnTo>
                <a:lnTo>
                  <a:pt x="31840" y="72367"/>
                </a:lnTo>
                <a:lnTo>
                  <a:pt x="41683" y="65927"/>
                </a:lnTo>
                <a:lnTo>
                  <a:pt x="49393" y="55212"/>
                </a:lnTo>
                <a:lnTo>
                  <a:pt x="53907" y="41262"/>
                </a:lnTo>
                <a:lnTo>
                  <a:pt x="54208" y="26603"/>
                </a:lnTo>
                <a:lnTo>
                  <a:pt x="50431" y="13954"/>
                </a:lnTo>
                <a:lnTo>
                  <a:pt x="43238" y="4643"/>
                </a:lnTo>
                <a:lnTo>
                  <a:pt x="33295" y="0"/>
                </a:lnTo>
                <a:close/>
              </a:path>
            </a:pathLst>
          </a:custGeom>
          <a:solidFill>
            <a:srgbClr val="ADDB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342250" y="4514973"/>
            <a:ext cx="41910" cy="57150"/>
          </a:xfrm>
          <a:custGeom>
            <a:avLst/>
            <a:gdLst/>
            <a:ahLst/>
            <a:cxnLst/>
            <a:rect l="l" t="t" r="r" b="b"/>
            <a:pathLst>
              <a:path w="41910" h="57150">
                <a:moveTo>
                  <a:pt x="25643" y="0"/>
                </a:moveTo>
                <a:lnTo>
                  <a:pt x="0" y="36119"/>
                </a:lnTo>
                <a:lnTo>
                  <a:pt x="2911" y="45859"/>
                </a:lnTo>
                <a:lnTo>
                  <a:pt x="8454" y="53028"/>
                </a:lnTo>
                <a:lnTo>
                  <a:pt x="16118" y="56603"/>
                </a:lnTo>
                <a:lnTo>
                  <a:pt x="24523" y="55731"/>
                </a:lnTo>
                <a:lnTo>
                  <a:pt x="32104" y="50771"/>
                </a:lnTo>
                <a:lnTo>
                  <a:pt x="38042" y="42519"/>
                </a:lnTo>
                <a:lnTo>
                  <a:pt x="41518" y="31775"/>
                </a:lnTo>
                <a:lnTo>
                  <a:pt x="41748" y="20484"/>
                </a:lnTo>
                <a:lnTo>
                  <a:pt x="38838" y="10744"/>
                </a:lnTo>
                <a:lnTo>
                  <a:pt x="33299" y="3575"/>
                </a:lnTo>
                <a:lnTo>
                  <a:pt x="25643" y="0"/>
                </a:lnTo>
                <a:close/>
              </a:path>
            </a:pathLst>
          </a:custGeom>
          <a:solidFill>
            <a:srgbClr val="ADDBE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10" name="object 110"/>
          <p:cNvGrpSpPr/>
          <p:nvPr/>
        </p:nvGrpSpPr>
        <p:grpSpPr>
          <a:xfrm>
            <a:off x="11535868" y="5826615"/>
            <a:ext cx="277495" cy="151765"/>
            <a:chOff x="11535868" y="5826615"/>
            <a:chExt cx="277495" cy="151765"/>
          </a:xfrm>
        </p:grpSpPr>
        <p:sp>
          <p:nvSpPr>
            <p:cNvPr id="111" name="object 111"/>
            <p:cNvSpPr/>
            <p:nvPr/>
          </p:nvSpPr>
          <p:spPr>
            <a:xfrm>
              <a:off x="11535868" y="5826620"/>
              <a:ext cx="277495" cy="151765"/>
            </a:xfrm>
            <a:custGeom>
              <a:avLst/>
              <a:gdLst/>
              <a:ahLst/>
              <a:cxnLst/>
              <a:rect l="l" t="t" r="r" b="b"/>
              <a:pathLst>
                <a:path w="277495" h="151764">
                  <a:moveTo>
                    <a:pt x="89585" y="137325"/>
                  </a:moveTo>
                  <a:lnTo>
                    <a:pt x="57924" y="123774"/>
                  </a:lnTo>
                  <a:lnTo>
                    <a:pt x="46647" y="124117"/>
                  </a:lnTo>
                  <a:lnTo>
                    <a:pt x="2006" y="134543"/>
                  </a:lnTo>
                  <a:lnTo>
                    <a:pt x="0" y="137490"/>
                  </a:lnTo>
                  <a:lnTo>
                    <a:pt x="952" y="145262"/>
                  </a:lnTo>
                  <a:lnTo>
                    <a:pt x="3810" y="146621"/>
                  </a:lnTo>
                  <a:lnTo>
                    <a:pt x="12407" y="149923"/>
                  </a:lnTo>
                  <a:lnTo>
                    <a:pt x="18199" y="150812"/>
                  </a:lnTo>
                  <a:lnTo>
                    <a:pt x="24142" y="150876"/>
                  </a:lnTo>
                  <a:lnTo>
                    <a:pt x="25946" y="151663"/>
                  </a:lnTo>
                  <a:lnTo>
                    <a:pt x="27978" y="150545"/>
                  </a:lnTo>
                  <a:lnTo>
                    <a:pt x="29756" y="151549"/>
                  </a:lnTo>
                  <a:lnTo>
                    <a:pt x="44742" y="151549"/>
                  </a:lnTo>
                  <a:lnTo>
                    <a:pt x="47371" y="150888"/>
                  </a:lnTo>
                  <a:lnTo>
                    <a:pt x="49999" y="150888"/>
                  </a:lnTo>
                  <a:lnTo>
                    <a:pt x="52628" y="151549"/>
                  </a:lnTo>
                  <a:lnTo>
                    <a:pt x="54991" y="151549"/>
                  </a:lnTo>
                  <a:lnTo>
                    <a:pt x="59423" y="149974"/>
                  </a:lnTo>
                  <a:lnTo>
                    <a:pt x="64173" y="150228"/>
                  </a:lnTo>
                  <a:lnTo>
                    <a:pt x="80251" y="146646"/>
                  </a:lnTo>
                  <a:lnTo>
                    <a:pt x="88366" y="140614"/>
                  </a:lnTo>
                  <a:lnTo>
                    <a:pt x="89585" y="137325"/>
                  </a:lnTo>
                  <a:close/>
                </a:path>
                <a:path w="277495" h="151764">
                  <a:moveTo>
                    <a:pt x="277444" y="35344"/>
                  </a:moveTo>
                  <a:lnTo>
                    <a:pt x="276466" y="33782"/>
                  </a:lnTo>
                  <a:lnTo>
                    <a:pt x="277406" y="32537"/>
                  </a:lnTo>
                  <a:lnTo>
                    <a:pt x="277406" y="27025"/>
                  </a:lnTo>
                  <a:lnTo>
                    <a:pt x="241922" y="127"/>
                  </a:lnTo>
                  <a:lnTo>
                    <a:pt x="238836" y="0"/>
                  </a:lnTo>
                  <a:lnTo>
                    <a:pt x="238340" y="1206"/>
                  </a:lnTo>
                  <a:lnTo>
                    <a:pt x="238988" y="7010"/>
                  </a:lnTo>
                  <a:lnTo>
                    <a:pt x="243789" y="9740"/>
                  </a:lnTo>
                  <a:lnTo>
                    <a:pt x="250278" y="15417"/>
                  </a:lnTo>
                  <a:lnTo>
                    <a:pt x="253403" y="23380"/>
                  </a:lnTo>
                  <a:lnTo>
                    <a:pt x="252056" y="32004"/>
                  </a:lnTo>
                  <a:lnTo>
                    <a:pt x="245148" y="39636"/>
                  </a:lnTo>
                  <a:lnTo>
                    <a:pt x="239077" y="43611"/>
                  </a:lnTo>
                  <a:lnTo>
                    <a:pt x="232524" y="46634"/>
                  </a:lnTo>
                  <a:lnTo>
                    <a:pt x="213004" y="56972"/>
                  </a:lnTo>
                  <a:lnTo>
                    <a:pt x="171399" y="72605"/>
                  </a:lnTo>
                  <a:lnTo>
                    <a:pt x="101155" y="81343"/>
                  </a:lnTo>
                  <a:lnTo>
                    <a:pt x="88836" y="82778"/>
                  </a:lnTo>
                  <a:lnTo>
                    <a:pt x="48869" y="89560"/>
                  </a:lnTo>
                  <a:lnTo>
                    <a:pt x="41427" y="94818"/>
                  </a:lnTo>
                  <a:lnTo>
                    <a:pt x="42418" y="96862"/>
                  </a:lnTo>
                  <a:lnTo>
                    <a:pt x="43586" y="96405"/>
                  </a:lnTo>
                  <a:lnTo>
                    <a:pt x="111950" y="98120"/>
                  </a:lnTo>
                  <a:lnTo>
                    <a:pt x="115290" y="97777"/>
                  </a:lnTo>
                  <a:lnTo>
                    <a:pt x="125514" y="99288"/>
                  </a:lnTo>
                  <a:lnTo>
                    <a:pt x="132435" y="98577"/>
                  </a:lnTo>
                  <a:lnTo>
                    <a:pt x="173647" y="90779"/>
                  </a:lnTo>
                  <a:lnTo>
                    <a:pt x="220129" y="78066"/>
                  </a:lnTo>
                  <a:lnTo>
                    <a:pt x="256616" y="62979"/>
                  </a:lnTo>
                  <a:lnTo>
                    <a:pt x="276733" y="36626"/>
                  </a:lnTo>
                  <a:lnTo>
                    <a:pt x="277444" y="35344"/>
                  </a:lnTo>
                  <a:close/>
                </a:path>
              </a:pathLst>
            </a:custGeom>
            <a:solidFill>
              <a:srgbClr val="68B4D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2" name="object 112"/>
            <p:cNvSpPr/>
            <p:nvPr/>
          </p:nvSpPr>
          <p:spPr>
            <a:xfrm>
              <a:off x="11580605" y="5976885"/>
              <a:ext cx="8255" cy="1905"/>
            </a:xfrm>
            <a:custGeom>
              <a:avLst/>
              <a:gdLst/>
              <a:ahLst/>
              <a:cxnLst/>
              <a:rect l="l" t="t" r="r" b="b"/>
              <a:pathLst>
                <a:path w="8254" h="1904">
                  <a:moveTo>
                    <a:pt x="5257" y="0"/>
                  </a:moveTo>
                  <a:lnTo>
                    <a:pt x="2628" y="88"/>
                  </a:lnTo>
                  <a:lnTo>
                    <a:pt x="0" y="1282"/>
                  </a:lnTo>
                  <a:lnTo>
                    <a:pt x="7886" y="1282"/>
                  </a:lnTo>
                  <a:lnTo>
                    <a:pt x="5257" y="0"/>
                  </a:lnTo>
                  <a:close/>
                </a:path>
              </a:pathLst>
            </a:custGeom>
            <a:solidFill>
              <a:srgbClr val="8FC9D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3" name="object 113"/>
            <p:cNvSpPr/>
            <p:nvPr/>
          </p:nvSpPr>
          <p:spPr>
            <a:xfrm>
              <a:off x="11560011" y="5976781"/>
              <a:ext cx="5715" cy="1905"/>
            </a:xfrm>
            <a:custGeom>
              <a:avLst/>
              <a:gdLst/>
              <a:ahLst/>
              <a:cxnLst/>
              <a:rect l="l" t="t" r="r" b="b"/>
              <a:pathLst>
                <a:path w="5715" h="1904">
                  <a:moveTo>
                    <a:pt x="3873" y="0"/>
                  </a:moveTo>
                  <a:lnTo>
                    <a:pt x="1892" y="723"/>
                  </a:lnTo>
                  <a:lnTo>
                    <a:pt x="0" y="711"/>
                  </a:lnTo>
                  <a:lnTo>
                    <a:pt x="50" y="939"/>
                  </a:lnTo>
                  <a:lnTo>
                    <a:pt x="76" y="1155"/>
                  </a:lnTo>
                  <a:lnTo>
                    <a:pt x="88" y="1384"/>
                  </a:lnTo>
                  <a:lnTo>
                    <a:pt x="5613" y="1384"/>
                  </a:lnTo>
                  <a:lnTo>
                    <a:pt x="3873" y="0"/>
                  </a:lnTo>
                  <a:close/>
                </a:path>
              </a:pathLst>
            </a:custGeom>
            <a:solidFill>
              <a:srgbClr val="B2D9E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4" name="object 114"/>
            <p:cNvSpPr/>
            <p:nvPr/>
          </p:nvSpPr>
          <p:spPr>
            <a:xfrm>
              <a:off x="11812008" y="5859152"/>
              <a:ext cx="1270" cy="4445"/>
            </a:xfrm>
            <a:custGeom>
              <a:avLst/>
              <a:gdLst/>
              <a:ahLst/>
              <a:cxnLst/>
              <a:rect l="l" t="t" r="r" b="b"/>
              <a:pathLst>
                <a:path w="1270" h="4445">
                  <a:moveTo>
                    <a:pt x="1270" y="0"/>
                  </a:moveTo>
                  <a:lnTo>
                    <a:pt x="0" y="1193"/>
                  </a:lnTo>
                  <a:lnTo>
                    <a:pt x="558" y="2692"/>
                  </a:lnTo>
                  <a:lnTo>
                    <a:pt x="596" y="4089"/>
                  </a:lnTo>
                  <a:lnTo>
                    <a:pt x="825" y="4089"/>
                  </a:lnTo>
                  <a:lnTo>
                    <a:pt x="1054" y="4038"/>
                  </a:lnTo>
                  <a:lnTo>
                    <a:pt x="1270" y="3949"/>
                  </a:lnTo>
                  <a:lnTo>
                    <a:pt x="1270" y="0"/>
                  </a:lnTo>
                  <a:close/>
                </a:path>
              </a:pathLst>
            </a:custGeom>
            <a:solidFill>
              <a:srgbClr val="9ACD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84" name="object 184"/>
          <p:cNvGrpSpPr/>
          <p:nvPr/>
        </p:nvGrpSpPr>
        <p:grpSpPr>
          <a:xfrm>
            <a:off x="0" y="6106210"/>
            <a:ext cx="12192000" cy="752348"/>
            <a:chOff x="0" y="6106210"/>
            <a:chExt cx="12150090" cy="752348"/>
          </a:xfrm>
        </p:grpSpPr>
        <p:sp>
          <p:nvSpPr>
            <p:cNvPr id="185" name="object 185"/>
            <p:cNvSpPr/>
            <p:nvPr/>
          </p:nvSpPr>
          <p:spPr>
            <a:xfrm>
              <a:off x="0" y="6163233"/>
              <a:ext cx="12150090" cy="695325"/>
            </a:xfrm>
            <a:custGeom>
              <a:avLst/>
              <a:gdLst/>
              <a:ahLst/>
              <a:cxnLst/>
              <a:rect l="l" t="t" r="r" b="b"/>
              <a:pathLst>
                <a:path w="12150090" h="695325">
                  <a:moveTo>
                    <a:pt x="0" y="694766"/>
                  </a:moveTo>
                  <a:lnTo>
                    <a:pt x="12150051" y="694766"/>
                  </a:lnTo>
                  <a:lnTo>
                    <a:pt x="12150051" y="0"/>
                  </a:lnTo>
                  <a:lnTo>
                    <a:pt x="0" y="0"/>
                  </a:lnTo>
                  <a:lnTo>
                    <a:pt x="0" y="69476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6" name="object 186"/>
            <p:cNvSpPr/>
            <p:nvPr/>
          </p:nvSpPr>
          <p:spPr>
            <a:xfrm>
              <a:off x="0" y="6106210"/>
              <a:ext cx="12139930" cy="57150"/>
            </a:xfrm>
            <a:custGeom>
              <a:avLst/>
              <a:gdLst/>
              <a:ahLst/>
              <a:cxnLst/>
              <a:rect l="l" t="t" r="r" b="b"/>
              <a:pathLst>
                <a:path w="12139930" h="57150">
                  <a:moveTo>
                    <a:pt x="12139434" y="0"/>
                  </a:moveTo>
                  <a:lnTo>
                    <a:pt x="0" y="0"/>
                  </a:lnTo>
                  <a:lnTo>
                    <a:pt x="0" y="57023"/>
                  </a:lnTo>
                  <a:lnTo>
                    <a:pt x="12139434" y="57023"/>
                  </a:lnTo>
                  <a:lnTo>
                    <a:pt x="12139434" y="0"/>
                  </a:lnTo>
                  <a:close/>
                </a:path>
              </a:pathLst>
            </a:custGeom>
            <a:solidFill>
              <a:srgbClr val="89CFE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98" name="Imagem 197">
            <a:extLst>
              <a:ext uri="{FF2B5EF4-FFF2-40B4-BE49-F238E27FC236}">
                <a16:creationId xmlns:a16="http://schemas.microsoft.com/office/drawing/2014/main" id="{AACB8501-C3C9-E0E3-429D-33D4C3A3E2B1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0628" y="6324600"/>
            <a:ext cx="5890744" cy="351829"/>
          </a:xfrm>
          <a:prstGeom prst="rect">
            <a:avLst/>
          </a:prstGeom>
        </p:spPr>
      </p:pic>
      <p:pic>
        <p:nvPicPr>
          <p:cNvPr id="82" name="Imagem 81" descr="Uma imagem contendo Logotipo&#10;&#10;O conteúdo gerado por IA pode estar incorreto.">
            <a:extLst>
              <a:ext uri="{FF2B5EF4-FFF2-40B4-BE49-F238E27FC236}">
                <a16:creationId xmlns:a16="http://schemas.microsoft.com/office/drawing/2014/main" id="{56DCD2B3-2976-1DDF-F15C-7A7209AF9495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66438" y="5106283"/>
            <a:ext cx="2250649" cy="8743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7473" y="0"/>
            <a:ext cx="12181205" cy="6801484"/>
            <a:chOff x="7473" y="0"/>
            <a:chExt cx="12181205" cy="6801484"/>
          </a:xfrm>
        </p:grpSpPr>
        <p:sp>
          <p:nvSpPr>
            <p:cNvPr id="3" name="object 3"/>
            <p:cNvSpPr/>
            <p:nvPr/>
          </p:nvSpPr>
          <p:spPr>
            <a:xfrm>
              <a:off x="7473" y="6439"/>
              <a:ext cx="12181205" cy="6794500"/>
            </a:xfrm>
            <a:custGeom>
              <a:avLst/>
              <a:gdLst/>
              <a:ahLst/>
              <a:cxnLst/>
              <a:rect l="l" t="t" r="r" b="b"/>
              <a:pathLst>
                <a:path w="12181205" h="6794500">
                  <a:moveTo>
                    <a:pt x="600186" y="0"/>
                  </a:moveTo>
                  <a:lnTo>
                    <a:pt x="0" y="0"/>
                  </a:lnTo>
                  <a:lnTo>
                    <a:pt x="1025" y="12700"/>
                  </a:lnTo>
                  <a:lnTo>
                    <a:pt x="1013" y="6794500"/>
                  </a:lnTo>
                  <a:lnTo>
                    <a:pt x="12180932" y="6794500"/>
                  </a:lnTo>
                  <a:lnTo>
                    <a:pt x="12180932" y="114300"/>
                  </a:lnTo>
                  <a:lnTo>
                    <a:pt x="1419539" y="114300"/>
                  </a:lnTo>
                  <a:lnTo>
                    <a:pt x="1415869" y="101600"/>
                  </a:lnTo>
                  <a:lnTo>
                    <a:pt x="1319044" y="101600"/>
                  </a:lnTo>
                  <a:lnTo>
                    <a:pt x="1312859" y="88900"/>
                  </a:lnTo>
                  <a:lnTo>
                    <a:pt x="725560" y="88900"/>
                  </a:lnTo>
                  <a:lnTo>
                    <a:pt x="722855" y="76200"/>
                  </a:lnTo>
                  <a:lnTo>
                    <a:pt x="702319" y="76200"/>
                  </a:lnTo>
                  <a:lnTo>
                    <a:pt x="701087" y="63500"/>
                  </a:lnTo>
                  <a:lnTo>
                    <a:pt x="695715" y="63500"/>
                  </a:lnTo>
                  <a:lnTo>
                    <a:pt x="695385" y="50800"/>
                  </a:lnTo>
                  <a:lnTo>
                    <a:pt x="695194" y="50800"/>
                  </a:lnTo>
                  <a:lnTo>
                    <a:pt x="695182" y="38100"/>
                  </a:lnTo>
                  <a:lnTo>
                    <a:pt x="696439" y="38100"/>
                  </a:lnTo>
                  <a:lnTo>
                    <a:pt x="699639" y="25400"/>
                  </a:lnTo>
                  <a:lnTo>
                    <a:pt x="694407" y="25400"/>
                  </a:lnTo>
                  <a:lnTo>
                    <a:pt x="691207" y="12700"/>
                  </a:lnTo>
                  <a:lnTo>
                    <a:pt x="606840" y="12700"/>
                  </a:lnTo>
                  <a:lnTo>
                    <a:pt x="600186" y="0"/>
                  </a:lnTo>
                  <a:close/>
                </a:path>
                <a:path w="12181205" h="6794500">
                  <a:moveTo>
                    <a:pt x="12180932" y="0"/>
                  </a:moveTo>
                  <a:lnTo>
                    <a:pt x="11814260" y="0"/>
                  </a:lnTo>
                  <a:lnTo>
                    <a:pt x="11804405" y="12700"/>
                  </a:lnTo>
                  <a:lnTo>
                    <a:pt x="11719988" y="12700"/>
                  </a:lnTo>
                  <a:lnTo>
                    <a:pt x="11712943" y="25400"/>
                  </a:lnTo>
                  <a:lnTo>
                    <a:pt x="10924282" y="25400"/>
                  </a:lnTo>
                  <a:lnTo>
                    <a:pt x="10920396" y="38100"/>
                  </a:lnTo>
                  <a:lnTo>
                    <a:pt x="10801043" y="38100"/>
                  </a:lnTo>
                  <a:lnTo>
                    <a:pt x="10791962" y="50800"/>
                  </a:lnTo>
                  <a:lnTo>
                    <a:pt x="10652087" y="50800"/>
                  </a:lnTo>
                  <a:lnTo>
                    <a:pt x="10643022" y="63500"/>
                  </a:lnTo>
                  <a:lnTo>
                    <a:pt x="10508561" y="63500"/>
                  </a:lnTo>
                  <a:lnTo>
                    <a:pt x="10502490" y="76200"/>
                  </a:lnTo>
                  <a:lnTo>
                    <a:pt x="10353455" y="76200"/>
                  </a:lnTo>
                  <a:lnTo>
                    <a:pt x="10346966" y="88900"/>
                  </a:lnTo>
                  <a:lnTo>
                    <a:pt x="6448485" y="88900"/>
                  </a:lnTo>
                  <a:lnTo>
                    <a:pt x="6441612" y="101600"/>
                  </a:lnTo>
                  <a:lnTo>
                    <a:pt x="1737652" y="101600"/>
                  </a:lnTo>
                  <a:lnTo>
                    <a:pt x="1731159" y="114300"/>
                  </a:lnTo>
                  <a:lnTo>
                    <a:pt x="12180932" y="114300"/>
                  </a:lnTo>
                  <a:lnTo>
                    <a:pt x="12180932" y="0"/>
                  </a:lnTo>
                  <a:close/>
                </a:path>
                <a:path w="12181205" h="6794500">
                  <a:moveTo>
                    <a:pt x="2216921" y="88900"/>
                  </a:moveTo>
                  <a:lnTo>
                    <a:pt x="1824874" y="88900"/>
                  </a:lnTo>
                  <a:lnTo>
                    <a:pt x="1818060" y="101600"/>
                  </a:lnTo>
                  <a:lnTo>
                    <a:pt x="2225837" y="101600"/>
                  </a:lnTo>
                  <a:lnTo>
                    <a:pt x="2216921" y="88900"/>
                  </a:lnTo>
                  <a:close/>
                </a:path>
                <a:path w="12181205" h="6794500">
                  <a:moveTo>
                    <a:pt x="2569186" y="88900"/>
                  </a:moveTo>
                  <a:lnTo>
                    <a:pt x="2259707" y="88900"/>
                  </a:lnTo>
                  <a:lnTo>
                    <a:pt x="2252951" y="101600"/>
                  </a:lnTo>
                  <a:lnTo>
                    <a:pt x="2578671" y="101600"/>
                  </a:lnTo>
                  <a:lnTo>
                    <a:pt x="2569186" y="88900"/>
                  </a:lnTo>
                  <a:close/>
                </a:path>
                <a:path w="12181205" h="6794500">
                  <a:moveTo>
                    <a:pt x="6052600" y="88900"/>
                  </a:moveTo>
                  <a:lnTo>
                    <a:pt x="2776167" y="88900"/>
                  </a:lnTo>
                  <a:lnTo>
                    <a:pt x="2764702" y="101600"/>
                  </a:lnTo>
                  <a:lnTo>
                    <a:pt x="6061197" y="101600"/>
                  </a:lnTo>
                  <a:lnTo>
                    <a:pt x="6052600" y="88900"/>
                  </a:lnTo>
                  <a:close/>
                </a:path>
                <a:path w="12181205" h="6794500">
                  <a:moveTo>
                    <a:pt x="1223883" y="76200"/>
                  </a:moveTo>
                  <a:lnTo>
                    <a:pt x="771255" y="76200"/>
                  </a:lnTo>
                  <a:lnTo>
                    <a:pt x="767419" y="88900"/>
                  </a:lnTo>
                  <a:lnTo>
                    <a:pt x="1230957" y="88900"/>
                  </a:lnTo>
                  <a:lnTo>
                    <a:pt x="1223883" y="76200"/>
                  </a:lnTo>
                  <a:close/>
                </a:path>
                <a:path w="12181205" h="6794500">
                  <a:moveTo>
                    <a:pt x="2072217" y="76200"/>
                  </a:moveTo>
                  <a:lnTo>
                    <a:pt x="1946894" y="76200"/>
                  </a:lnTo>
                  <a:lnTo>
                    <a:pt x="1942131" y="88900"/>
                  </a:lnTo>
                  <a:lnTo>
                    <a:pt x="2079469" y="88900"/>
                  </a:lnTo>
                  <a:lnTo>
                    <a:pt x="2072217" y="76200"/>
                  </a:lnTo>
                  <a:close/>
                </a:path>
                <a:path w="12181205" h="6794500">
                  <a:moveTo>
                    <a:pt x="2455387" y="76200"/>
                  </a:moveTo>
                  <a:lnTo>
                    <a:pt x="2296461" y="76200"/>
                  </a:lnTo>
                  <a:lnTo>
                    <a:pt x="2291864" y="88900"/>
                  </a:lnTo>
                  <a:lnTo>
                    <a:pt x="2462615" y="88900"/>
                  </a:lnTo>
                  <a:lnTo>
                    <a:pt x="2455387" y="76200"/>
                  </a:lnTo>
                  <a:close/>
                </a:path>
                <a:path w="12181205" h="6794500">
                  <a:moveTo>
                    <a:pt x="5944120" y="76200"/>
                  </a:moveTo>
                  <a:lnTo>
                    <a:pt x="2904998" y="76200"/>
                  </a:lnTo>
                  <a:lnTo>
                    <a:pt x="2898397" y="88900"/>
                  </a:lnTo>
                  <a:lnTo>
                    <a:pt x="5950952" y="88900"/>
                  </a:lnTo>
                  <a:lnTo>
                    <a:pt x="5944120" y="76200"/>
                  </a:lnTo>
                  <a:close/>
                </a:path>
                <a:path w="12181205" h="6794500">
                  <a:moveTo>
                    <a:pt x="10080863" y="76200"/>
                  </a:moveTo>
                  <a:lnTo>
                    <a:pt x="6547481" y="76200"/>
                  </a:lnTo>
                  <a:lnTo>
                    <a:pt x="6541106" y="88900"/>
                  </a:lnTo>
                  <a:lnTo>
                    <a:pt x="10085574" y="88900"/>
                  </a:lnTo>
                  <a:lnTo>
                    <a:pt x="10080863" y="76200"/>
                  </a:lnTo>
                  <a:close/>
                </a:path>
                <a:path w="12181205" h="6794500">
                  <a:moveTo>
                    <a:pt x="1146362" y="63500"/>
                  </a:moveTo>
                  <a:lnTo>
                    <a:pt x="790622" y="63500"/>
                  </a:lnTo>
                  <a:lnTo>
                    <a:pt x="789352" y="76200"/>
                  </a:lnTo>
                  <a:lnTo>
                    <a:pt x="1149765" y="76200"/>
                  </a:lnTo>
                  <a:lnTo>
                    <a:pt x="1146362" y="63500"/>
                  </a:lnTo>
                  <a:close/>
                </a:path>
                <a:path w="12181205" h="6794500">
                  <a:moveTo>
                    <a:pt x="5857617" y="63500"/>
                  </a:moveTo>
                  <a:lnTo>
                    <a:pt x="3002568" y="63500"/>
                  </a:lnTo>
                  <a:lnTo>
                    <a:pt x="2989068" y="76200"/>
                  </a:lnTo>
                  <a:lnTo>
                    <a:pt x="5861034" y="76200"/>
                  </a:lnTo>
                  <a:lnTo>
                    <a:pt x="5857617" y="63500"/>
                  </a:lnTo>
                  <a:close/>
                </a:path>
                <a:path w="12181205" h="6794500">
                  <a:moveTo>
                    <a:pt x="10030583" y="63500"/>
                  </a:moveTo>
                  <a:lnTo>
                    <a:pt x="6619274" y="63500"/>
                  </a:lnTo>
                  <a:lnTo>
                    <a:pt x="6612988" y="76200"/>
                  </a:lnTo>
                  <a:lnTo>
                    <a:pt x="10033466" y="76200"/>
                  </a:lnTo>
                  <a:lnTo>
                    <a:pt x="10030583" y="63500"/>
                  </a:lnTo>
                  <a:close/>
                </a:path>
                <a:path w="12181205" h="6794500">
                  <a:moveTo>
                    <a:pt x="960923" y="38100"/>
                  </a:moveTo>
                  <a:lnTo>
                    <a:pt x="795873" y="38100"/>
                  </a:lnTo>
                  <a:lnTo>
                    <a:pt x="795029" y="50800"/>
                  </a:lnTo>
                  <a:lnTo>
                    <a:pt x="795169" y="63500"/>
                  </a:lnTo>
                  <a:lnTo>
                    <a:pt x="1073375" y="63500"/>
                  </a:lnTo>
                  <a:lnTo>
                    <a:pt x="1059570" y="50800"/>
                  </a:lnTo>
                  <a:lnTo>
                    <a:pt x="968885" y="50800"/>
                  </a:lnTo>
                  <a:lnTo>
                    <a:pt x="960923" y="38100"/>
                  </a:lnTo>
                  <a:close/>
                </a:path>
                <a:path w="12181205" h="6794500">
                  <a:moveTo>
                    <a:pt x="4964414" y="50800"/>
                  </a:moveTo>
                  <a:lnTo>
                    <a:pt x="3061852" y="50800"/>
                  </a:lnTo>
                  <a:lnTo>
                    <a:pt x="3053788" y="63500"/>
                  </a:lnTo>
                  <a:lnTo>
                    <a:pt x="4984497" y="63500"/>
                  </a:lnTo>
                  <a:lnTo>
                    <a:pt x="4964414" y="50800"/>
                  </a:lnTo>
                  <a:close/>
                </a:path>
                <a:path w="12181205" h="6794500">
                  <a:moveTo>
                    <a:pt x="5790079" y="50800"/>
                  </a:moveTo>
                  <a:lnTo>
                    <a:pt x="5177228" y="50800"/>
                  </a:lnTo>
                  <a:lnTo>
                    <a:pt x="5157463" y="63500"/>
                  </a:lnTo>
                  <a:lnTo>
                    <a:pt x="5796276" y="63500"/>
                  </a:lnTo>
                  <a:lnTo>
                    <a:pt x="5790079" y="50800"/>
                  </a:lnTo>
                  <a:close/>
                </a:path>
                <a:path w="12181205" h="6794500">
                  <a:moveTo>
                    <a:pt x="7943440" y="50800"/>
                  </a:moveTo>
                  <a:lnTo>
                    <a:pt x="6692338" y="50800"/>
                  </a:lnTo>
                  <a:lnTo>
                    <a:pt x="6688959" y="63500"/>
                  </a:lnTo>
                  <a:lnTo>
                    <a:pt x="7992481" y="63500"/>
                  </a:lnTo>
                  <a:lnTo>
                    <a:pt x="7943440" y="50800"/>
                  </a:lnTo>
                  <a:close/>
                </a:path>
                <a:path w="12181205" h="6794500">
                  <a:moveTo>
                    <a:pt x="9970525" y="50800"/>
                  </a:moveTo>
                  <a:lnTo>
                    <a:pt x="8139642" y="50800"/>
                  </a:lnTo>
                  <a:lnTo>
                    <a:pt x="8090587" y="63500"/>
                  </a:lnTo>
                  <a:lnTo>
                    <a:pt x="9973192" y="63500"/>
                  </a:lnTo>
                  <a:lnTo>
                    <a:pt x="9970525" y="50800"/>
                  </a:lnTo>
                  <a:close/>
                </a:path>
                <a:path w="12181205" h="6794500">
                  <a:moveTo>
                    <a:pt x="4799616" y="38100"/>
                  </a:moveTo>
                  <a:lnTo>
                    <a:pt x="3129111" y="38100"/>
                  </a:lnTo>
                  <a:lnTo>
                    <a:pt x="3124552" y="50800"/>
                  </a:lnTo>
                  <a:lnTo>
                    <a:pt x="4810769" y="50800"/>
                  </a:lnTo>
                  <a:lnTo>
                    <a:pt x="4799616" y="38100"/>
                  </a:lnTo>
                  <a:close/>
                </a:path>
                <a:path w="12181205" h="6794500">
                  <a:moveTo>
                    <a:pt x="5714399" y="38100"/>
                  </a:moveTo>
                  <a:lnTo>
                    <a:pt x="5299489" y="38100"/>
                  </a:lnTo>
                  <a:lnTo>
                    <a:pt x="5292662" y="50800"/>
                  </a:lnTo>
                  <a:lnTo>
                    <a:pt x="5720965" y="50800"/>
                  </a:lnTo>
                  <a:lnTo>
                    <a:pt x="5714399" y="38100"/>
                  </a:lnTo>
                  <a:close/>
                </a:path>
                <a:path w="12181205" h="6794500">
                  <a:moveTo>
                    <a:pt x="7713900" y="38100"/>
                  </a:moveTo>
                  <a:lnTo>
                    <a:pt x="6783904" y="38100"/>
                  </a:lnTo>
                  <a:lnTo>
                    <a:pt x="6772741" y="50800"/>
                  </a:lnTo>
                  <a:lnTo>
                    <a:pt x="7721088" y="50800"/>
                  </a:lnTo>
                  <a:lnTo>
                    <a:pt x="7713900" y="38100"/>
                  </a:lnTo>
                  <a:close/>
                </a:path>
                <a:path w="12181205" h="6794500">
                  <a:moveTo>
                    <a:pt x="9917172" y="38100"/>
                  </a:moveTo>
                  <a:lnTo>
                    <a:pt x="8303804" y="38100"/>
                  </a:lnTo>
                  <a:lnTo>
                    <a:pt x="8294801" y="50800"/>
                  </a:lnTo>
                  <a:lnTo>
                    <a:pt x="9924056" y="50800"/>
                  </a:lnTo>
                  <a:lnTo>
                    <a:pt x="9917172" y="38100"/>
                  </a:lnTo>
                  <a:close/>
                </a:path>
                <a:path w="12181205" h="6794500">
                  <a:moveTo>
                    <a:pt x="858402" y="25400"/>
                  </a:moveTo>
                  <a:lnTo>
                    <a:pt x="809815" y="25400"/>
                  </a:lnTo>
                  <a:lnTo>
                    <a:pt x="799476" y="38100"/>
                  </a:lnTo>
                  <a:lnTo>
                    <a:pt x="865273" y="38100"/>
                  </a:lnTo>
                  <a:lnTo>
                    <a:pt x="858402" y="25400"/>
                  </a:lnTo>
                  <a:close/>
                </a:path>
                <a:path w="12181205" h="6794500">
                  <a:moveTo>
                    <a:pt x="4650990" y="25400"/>
                  </a:moveTo>
                  <a:lnTo>
                    <a:pt x="3197894" y="25400"/>
                  </a:lnTo>
                  <a:lnTo>
                    <a:pt x="3194529" y="38100"/>
                  </a:lnTo>
                  <a:lnTo>
                    <a:pt x="4665581" y="38100"/>
                  </a:lnTo>
                  <a:lnTo>
                    <a:pt x="4650990" y="25400"/>
                  </a:lnTo>
                  <a:close/>
                </a:path>
                <a:path w="12181205" h="6794500">
                  <a:moveTo>
                    <a:pt x="5633170" y="25400"/>
                  </a:moveTo>
                  <a:lnTo>
                    <a:pt x="5408025" y="25400"/>
                  </a:lnTo>
                  <a:lnTo>
                    <a:pt x="5401903" y="38100"/>
                  </a:lnTo>
                  <a:lnTo>
                    <a:pt x="5637133" y="38100"/>
                  </a:lnTo>
                  <a:lnTo>
                    <a:pt x="5633170" y="25400"/>
                  </a:lnTo>
                  <a:close/>
                </a:path>
                <a:path w="12181205" h="6794500">
                  <a:moveTo>
                    <a:pt x="7340609" y="25400"/>
                  </a:moveTo>
                  <a:lnTo>
                    <a:pt x="7088108" y="25400"/>
                  </a:lnTo>
                  <a:lnTo>
                    <a:pt x="7051378" y="38100"/>
                  </a:lnTo>
                  <a:lnTo>
                    <a:pt x="7379715" y="38100"/>
                  </a:lnTo>
                  <a:lnTo>
                    <a:pt x="7340609" y="25400"/>
                  </a:lnTo>
                  <a:close/>
                </a:path>
                <a:path w="12181205" h="6794500">
                  <a:moveTo>
                    <a:pt x="9798199" y="25400"/>
                  </a:moveTo>
                  <a:lnTo>
                    <a:pt x="8421900" y="25400"/>
                  </a:lnTo>
                  <a:lnTo>
                    <a:pt x="8418128" y="38100"/>
                  </a:lnTo>
                  <a:lnTo>
                    <a:pt x="9811393" y="38100"/>
                  </a:lnTo>
                  <a:lnTo>
                    <a:pt x="9798199" y="25400"/>
                  </a:lnTo>
                  <a:close/>
                </a:path>
                <a:path w="12181205" h="6794500">
                  <a:moveTo>
                    <a:pt x="4501168" y="12700"/>
                  </a:moveTo>
                  <a:lnTo>
                    <a:pt x="3262512" y="12700"/>
                  </a:lnTo>
                  <a:lnTo>
                    <a:pt x="3259566" y="25400"/>
                  </a:lnTo>
                  <a:lnTo>
                    <a:pt x="4513715" y="25400"/>
                  </a:lnTo>
                  <a:lnTo>
                    <a:pt x="4501168" y="12700"/>
                  </a:lnTo>
                  <a:close/>
                </a:path>
                <a:path w="12181205" h="6794500">
                  <a:moveTo>
                    <a:pt x="9198733" y="12700"/>
                  </a:moveTo>
                  <a:lnTo>
                    <a:pt x="8531746" y="12700"/>
                  </a:lnTo>
                  <a:lnTo>
                    <a:pt x="8524633" y="25400"/>
                  </a:lnTo>
                  <a:lnTo>
                    <a:pt x="9214552" y="25400"/>
                  </a:lnTo>
                  <a:lnTo>
                    <a:pt x="9198733" y="12700"/>
                  </a:lnTo>
                  <a:close/>
                </a:path>
                <a:path w="12181205" h="6794500">
                  <a:moveTo>
                    <a:pt x="11175520" y="12700"/>
                  </a:moveTo>
                  <a:lnTo>
                    <a:pt x="11065849" y="12700"/>
                  </a:lnTo>
                  <a:lnTo>
                    <a:pt x="11057434" y="25400"/>
                  </a:lnTo>
                  <a:lnTo>
                    <a:pt x="11188693" y="25400"/>
                  </a:lnTo>
                  <a:lnTo>
                    <a:pt x="11175520" y="12700"/>
                  </a:lnTo>
                  <a:close/>
                </a:path>
                <a:path w="12181205" h="6794500">
                  <a:moveTo>
                    <a:pt x="4368838" y="0"/>
                  </a:moveTo>
                  <a:lnTo>
                    <a:pt x="3326342" y="0"/>
                  </a:lnTo>
                  <a:lnTo>
                    <a:pt x="3320437" y="12700"/>
                  </a:lnTo>
                  <a:lnTo>
                    <a:pt x="4377210" y="12700"/>
                  </a:lnTo>
                  <a:lnTo>
                    <a:pt x="4368838" y="0"/>
                  </a:lnTo>
                  <a:close/>
                </a:path>
                <a:path w="12181205" h="6794500">
                  <a:moveTo>
                    <a:pt x="9015306" y="0"/>
                  </a:moveTo>
                  <a:lnTo>
                    <a:pt x="8667164" y="0"/>
                  </a:lnTo>
                  <a:lnTo>
                    <a:pt x="8659941" y="12700"/>
                  </a:lnTo>
                  <a:lnTo>
                    <a:pt x="9026788" y="12700"/>
                  </a:lnTo>
                  <a:lnTo>
                    <a:pt x="9015306" y="0"/>
                  </a:lnTo>
                  <a:close/>
                </a:path>
              </a:pathLst>
            </a:custGeom>
            <a:solidFill>
              <a:srgbClr val="EBF6F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63855" y="0"/>
              <a:ext cx="5953760" cy="115570"/>
            </a:xfrm>
            <a:custGeom>
              <a:avLst/>
              <a:gdLst/>
              <a:ahLst/>
              <a:cxnLst/>
              <a:rect l="l" t="t" r="r" b="b"/>
              <a:pathLst>
                <a:path w="5953760" h="115570">
                  <a:moveTo>
                    <a:pt x="3745738" y="49669"/>
                  </a:moveTo>
                  <a:lnTo>
                    <a:pt x="3702024" y="38735"/>
                  </a:lnTo>
                  <a:lnTo>
                    <a:pt x="3697313" y="37553"/>
                  </a:lnTo>
                  <a:lnTo>
                    <a:pt x="3661143" y="31559"/>
                  </a:lnTo>
                  <a:lnTo>
                    <a:pt x="3655352" y="30594"/>
                  </a:lnTo>
                  <a:lnTo>
                    <a:pt x="3649180" y="29565"/>
                  </a:lnTo>
                  <a:lnTo>
                    <a:pt x="3649472" y="29565"/>
                  </a:lnTo>
                  <a:lnTo>
                    <a:pt x="3600437" y="24853"/>
                  </a:lnTo>
                  <a:lnTo>
                    <a:pt x="3600805" y="24853"/>
                  </a:lnTo>
                  <a:lnTo>
                    <a:pt x="3558019" y="23139"/>
                  </a:lnTo>
                  <a:lnTo>
                    <a:pt x="3496983" y="23139"/>
                  </a:lnTo>
                  <a:lnTo>
                    <a:pt x="3451872" y="24485"/>
                  </a:lnTo>
                  <a:lnTo>
                    <a:pt x="3452571" y="24485"/>
                  </a:lnTo>
                  <a:lnTo>
                    <a:pt x="3353143" y="28943"/>
                  </a:lnTo>
                  <a:lnTo>
                    <a:pt x="3351746" y="28943"/>
                  </a:lnTo>
                  <a:lnTo>
                    <a:pt x="3304248" y="30454"/>
                  </a:lnTo>
                  <a:lnTo>
                    <a:pt x="3259226" y="30594"/>
                  </a:lnTo>
                  <a:lnTo>
                    <a:pt x="3212998" y="28943"/>
                  </a:lnTo>
                  <a:lnTo>
                    <a:pt x="3211588" y="28943"/>
                  </a:lnTo>
                  <a:lnTo>
                    <a:pt x="3162414" y="24485"/>
                  </a:lnTo>
                  <a:lnTo>
                    <a:pt x="3113976" y="16776"/>
                  </a:lnTo>
                  <a:lnTo>
                    <a:pt x="3065665" y="5067"/>
                  </a:lnTo>
                  <a:lnTo>
                    <a:pt x="3019768" y="6667"/>
                  </a:lnTo>
                  <a:lnTo>
                    <a:pt x="2973501" y="9867"/>
                  </a:lnTo>
                  <a:lnTo>
                    <a:pt x="2833332" y="23558"/>
                  </a:lnTo>
                  <a:lnTo>
                    <a:pt x="2786430" y="27609"/>
                  </a:lnTo>
                  <a:lnTo>
                    <a:pt x="2739567" y="30454"/>
                  </a:lnTo>
                  <a:lnTo>
                    <a:pt x="2692844" y="31559"/>
                  </a:lnTo>
                  <a:lnTo>
                    <a:pt x="2651353" y="30454"/>
                  </a:lnTo>
                  <a:lnTo>
                    <a:pt x="2647823" y="30454"/>
                  </a:lnTo>
                  <a:lnTo>
                    <a:pt x="2600109" y="26225"/>
                  </a:lnTo>
                  <a:lnTo>
                    <a:pt x="2596070" y="25552"/>
                  </a:lnTo>
                  <a:lnTo>
                    <a:pt x="2554274" y="18669"/>
                  </a:lnTo>
                  <a:lnTo>
                    <a:pt x="2508910" y="7112"/>
                  </a:lnTo>
                  <a:lnTo>
                    <a:pt x="2489136" y="0"/>
                  </a:lnTo>
                  <a:lnTo>
                    <a:pt x="2292070" y="0"/>
                  </a:lnTo>
                  <a:lnTo>
                    <a:pt x="2227275" y="10337"/>
                  </a:lnTo>
                  <a:lnTo>
                    <a:pt x="2178062" y="16027"/>
                  </a:lnTo>
                  <a:lnTo>
                    <a:pt x="2128532" y="20243"/>
                  </a:lnTo>
                  <a:lnTo>
                    <a:pt x="2078723" y="23139"/>
                  </a:lnTo>
                  <a:lnTo>
                    <a:pt x="2028672" y="24853"/>
                  </a:lnTo>
                  <a:lnTo>
                    <a:pt x="1978431" y="25552"/>
                  </a:lnTo>
                  <a:lnTo>
                    <a:pt x="1928037" y="25387"/>
                  </a:lnTo>
                  <a:lnTo>
                    <a:pt x="1877555" y="24485"/>
                  </a:lnTo>
                  <a:lnTo>
                    <a:pt x="1830628" y="23139"/>
                  </a:lnTo>
                  <a:lnTo>
                    <a:pt x="1829828" y="23139"/>
                  </a:lnTo>
                  <a:lnTo>
                    <a:pt x="1525244" y="10896"/>
                  </a:lnTo>
                  <a:lnTo>
                    <a:pt x="1474787" y="21742"/>
                  </a:lnTo>
                  <a:lnTo>
                    <a:pt x="1424355" y="29565"/>
                  </a:lnTo>
                  <a:lnTo>
                    <a:pt x="1373936" y="34759"/>
                  </a:lnTo>
                  <a:lnTo>
                    <a:pt x="1323543" y="37693"/>
                  </a:lnTo>
                  <a:lnTo>
                    <a:pt x="1273162" y="38735"/>
                  </a:lnTo>
                  <a:lnTo>
                    <a:pt x="1222781" y="38277"/>
                  </a:lnTo>
                  <a:lnTo>
                    <a:pt x="1172425" y="36690"/>
                  </a:lnTo>
                  <a:lnTo>
                    <a:pt x="1114463" y="33947"/>
                  </a:lnTo>
                  <a:lnTo>
                    <a:pt x="971092" y="26619"/>
                  </a:lnTo>
                  <a:lnTo>
                    <a:pt x="920775" y="25057"/>
                  </a:lnTo>
                  <a:lnTo>
                    <a:pt x="870458" y="24625"/>
                  </a:lnTo>
                  <a:lnTo>
                    <a:pt x="820140" y="25717"/>
                  </a:lnTo>
                  <a:lnTo>
                    <a:pt x="765695" y="28943"/>
                  </a:lnTo>
                  <a:lnTo>
                    <a:pt x="767486" y="28943"/>
                  </a:lnTo>
                  <a:lnTo>
                    <a:pt x="719505" y="33947"/>
                  </a:lnTo>
                  <a:lnTo>
                    <a:pt x="668172" y="24257"/>
                  </a:lnTo>
                  <a:lnTo>
                    <a:pt x="616877" y="15824"/>
                  </a:lnTo>
                  <a:lnTo>
                    <a:pt x="565607" y="8623"/>
                  </a:lnTo>
                  <a:lnTo>
                    <a:pt x="514350" y="2603"/>
                  </a:lnTo>
                  <a:lnTo>
                    <a:pt x="486867" y="0"/>
                  </a:lnTo>
                  <a:lnTo>
                    <a:pt x="22377" y="0"/>
                  </a:lnTo>
                  <a:lnTo>
                    <a:pt x="0" y="1892"/>
                  </a:lnTo>
                  <a:lnTo>
                    <a:pt x="43776" y="22199"/>
                  </a:lnTo>
                  <a:lnTo>
                    <a:pt x="88417" y="38887"/>
                  </a:lnTo>
                  <a:lnTo>
                    <a:pt x="133845" y="52273"/>
                  </a:lnTo>
                  <a:lnTo>
                    <a:pt x="178955" y="62407"/>
                  </a:lnTo>
                  <a:lnTo>
                    <a:pt x="226771" y="70307"/>
                  </a:lnTo>
                  <a:lnTo>
                    <a:pt x="274116" y="75577"/>
                  </a:lnTo>
                  <a:lnTo>
                    <a:pt x="322580" y="78803"/>
                  </a:lnTo>
                  <a:lnTo>
                    <a:pt x="323392" y="78803"/>
                  </a:lnTo>
                  <a:lnTo>
                    <a:pt x="370192" y="80149"/>
                  </a:lnTo>
                  <a:lnTo>
                    <a:pt x="415378" y="80149"/>
                  </a:lnTo>
                  <a:lnTo>
                    <a:pt x="467614" y="78803"/>
                  </a:lnTo>
                  <a:lnTo>
                    <a:pt x="516636" y="76669"/>
                  </a:lnTo>
                  <a:lnTo>
                    <a:pt x="710730" y="65659"/>
                  </a:lnTo>
                  <a:lnTo>
                    <a:pt x="709930" y="65659"/>
                  </a:lnTo>
                  <a:lnTo>
                    <a:pt x="759256" y="63741"/>
                  </a:lnTo>
                  <a:lnTo>
                    <a:pt x="756589" y="63741"/>
                  </a:lnTo>
                  <a:lnTo>
                    <a:pt x="810463" y="62687"/>
                  </a:lnTo>
                  <a:lnTo>
                    <a:pt x="858672" y="63017"/>
                  </a:lnTo>
                  <a:lnTo>
                    <a:pt x="906462" y="64922"/>
                  </a:lnTo>
                  <a:lnTo>
                    <a:pt x="953757" y="68694"/>
                  </a:lnTo>
                  <a:lnTo>
                    <a:pt x="1004582" y="75336"/>
                  </a:lnTo>
                  <a:lnTo>
                    <a:pt x="1055433" y="78333"/>
                  </a:lnTo>
                  <a:lnTo>
                    <a:pt x="1106309" y="78574"/>
                  </a:lnTo>
                  <a:lnTo>
                    <a:pt x="1157211" y="76962"/>
                  </a:lnTo>
                  <a:lnTo>
                    <a:pt x="1257998" y="71869"/>
                  </a:lnTo>
                  <a:lnTo>
                    <a:pt x="1257427" y="71869"/>
                  </a:lnTo>
                  <a:lnTo>
                    <a:pt x="1310157" y="70078"/>
                  </a:lnTo>
                  <a:lnTo>
                    <a:pt x="1327429" y="75882"/>
                  </a:lnTo>
                  <a:lnTo>
                    <a:pt x="1334935" y="92557"/>
                  </a:lnTo>
                  <a:lnTo>
                    <a:pt x="1342961" y="109347"/>
                  </a:lnTo>
                  <a:lnTo>
                    <a:pt x="1361808" y="115506"/>
                  </a:lnTo>
                  <a:lnTo>
                    <a:pt x="1409738" y="113652"/>
                  </a:lnTo>
                  <a:lnTo>
                    <a:pt x="1455153" y="99771"/>
                  </a:lnTo>
                  <a:lnTo>
                    <a:pt x="1499692" y="81051"/>
                  </a:lnTo>
                  <a:lnTo>
                    <a:pt x="1530172" y="70078"/>
                  </a:lnTo>
                  <a:lnTo>
                    <a:pt x="1544497" y="64922"/>
                  </a:lnTo>
                  <a:lnTo>
                    <a:pt x="1543710" y="64922"/>
                  </a:lnTo>
                  <a:lnTo>
                    <a:pt x="1559547" y="62687"/>
                  </a:lnTo>
                  <a:lnTo>
                    <a:pt x="1592745" y="58026"/>
                  </a:lnTo>
                  <a:lnTo>
                    <a:pt x="1642021" y="53682"/>
                  </a:lnTo>
                  <a:lnTo>
                    <a:pt x="1691449" y="51346"/>
                  </a:lnTo>
                  <a:lnTo>
                    <a:pt x="1740992" y="50774"/>
                  </a:lnTo>
                  <a:lnTo>
                    <a:pt x="1790598" y="51765"/>
                  </a:lnTo>
                  <a:lnTo>
                    <a:pt x="1840179" y="54063"/>
                  </a:lnTo>
                  <a:lnTo>
                    <a:pt x="1889709" y="57454"/>
                  </a:lnTo>
                  <a:lnTo>
                    <a:pt x="1939467" y="61734"/>
                  </a:lnTo>
                  <a:lnTo>
                    <a:pt x="1988337" y="66586"/>
                  </a:lnTo>
                  <a:lnTo>
                    <a:pt x="2086000" y="77330"/>
                  </a:lnTo>
                  <a:lnTo>
                    <a:pt x="2134616" y="69837"/>
                  </a:lnTo>
                  <a:lnTo>
                    <a:pt x="2186241" y="64490"/>
                  </a:lnTo>
                  <a:lnTo>
                    <a:pt x="2187359" y="64490"/>
                  </a:lnTo>
                  <a:lnTo>
                    <a:pt x="2235530" y="61455"/>
                  </a:lnTo>
                  <a:lnTo>
                    <a:pt x="2283993" y="59969"/>
                  </a:lnTo>
                  <a:lnTo>
                    <a:pt x="2372652" y="59880"/>
                  </a:lnTo>
                  <a:lnTo>
                    <a:pt x="2392832" y="60096"/>
                  </a:lnTo>
                  <a:lnTo>
                    <a:pt x="2448382" y="61290"/>
                  </a:lnTo>
                  <a:lnTo>
                    <a:pt x="2504516" y="62687"/>
                  </a:lnTo>
                  <a:lnTo>
                    <a:pt x="2605354" y="64427"/>
                  </a:lnTo>
                  <a:lnTo>
                    <a:pt x="2655874" y="64249"/>
                  </a:lnTo>
                  <a:lnTo>
                    <a:pt x="2701925" y="61734"/>
                  </a:lnTo>
                  <a:lnTo>
                    <a:pt x="2748864" y="59969"/>
                  </a:lnTo>
                  <a:lnTo>
                    <a:pt x="2767901" y="59524"/>
                  </a:lnTo>
                  <a:lnTo>
                    <a:pt x="2796590" y="58864"/>
                  </a:lnTo>
                  <a:lnTo>
                    <a:pt x="2845041" y="58331"/>
                  </a:lnTo>
                  <a:lnTo>
                    <a:pt x="2900337" y="58331"/>
                  </a:lnTo>
                  <a:lnTo>
                    <a:pt x="3401631" y="65951"/>
                  </a:lnTo>
                  <a:lnTo>
                    <a:pt x="3452253" y="65659"/>
                  </a:lnTo>
                  <a:lnTo>
                    <a:pt x="3497211" y="64922"/>
                  </a:lnTo>
                  <a:lnTo>
                    <a:pt x="3499510" y="64922"/>
                  </a:lnTo>
                  <a:lnTo>
                    <a:pt x="3548088" y="63500"/>
                  </a:lnTo>
                  <a:lnTo>
                    <a:pt x="3549510" y="63500"/>
                  </a:lnTo>
                  <a:lnTo>
                    <a:pt x="3600234" y="61290"/>
                  </a:lnTo>
                  <a:lnTo>
                    <a:pt x="3600627" y="61290"/>
                  </a:lnTo>
                  <a:lnTo>
                    <a:pt x="3649548" y="58331"/>
                  </a:lnTo>
                  <a:lnTo>
                    <a:pt x="3649751" y="58331"/>
                  </a:lnTo>
                  <a:lnTo>
                    <a:pt x="3698456" y="54457"/>
                  </a:lnTo>
                  <a:lnTo>
                    <a:pt x="3734778" y="50774"/>
                  </a:lnTo>
                  <a:lnTo>
                    <a:pt x="3745738" y="49669"/>
                  </a:lnTo>
                  <a:close/>
                </a:path>
                <a:path w="5953760" h="115570">
                  <a:moveTo>
                    <a:pt x="5953137" y="0"/>
                  </a:moveTo>
                  <a:lnTo>
                    <a:pt x="5804014" y="0"/>
                  </a:lnTo>
                  <a:lnTo>
                    <a:pt x="5723344" y="6223"/>
                  </a:lnTo>
                  <a:lnTo>
                    <a:pt x="5664174" y="9232"/>
                  </a:lnTo>
                  <a:lnTo>
                    <a:pt x="5615432" y="10541"/>
                  </a:lnTo>
                  <a:lnTo>
                    <a:pt x="5573026" y="10858"/>
                  </a:lnTo>
                  <a:lnTo>
                    <a:pt x="5532856" y="10883"/>
                  </a:lnTo>
                  <a:lnTo>
                    <a:pt x="5490819" y="11341"/>
                  </a:lnTo>
                  <a:lnTo>
                    <a:pt x="5442813" y="12915"/>
                  </a:lnTo>
                  <a:lnTo>
                    <a:pt x="5384736" y="16344"/>
                  </a:lnTo>
                  <a:lnTo>
                    <a:pt x="5322963" y="21424"/>
                  </a:lnTo>
                  <a:lnTo>
                    <a:pt x="5268125" y="27139"/>
                  </a:lnTo>
                  <a:lnTo>
                    <a:pt x="5221059" y="32943"/>
                  </a:lnTo>
                  <a:lnTo>
                    <a:pt x="5182565" y="38328"/>
                  </a:lnTo>
                  <a:lnTo>
                    <a:pt x="5133683" y="42176"/>
                  </a:lnTo>
                  <a:lnTo>
                    <a:pt x="5084826" y="43091"/>
                  </a:lnTo>
                  <a:lnTo>
                    <a:pt x="5035982" y="41630"/>
                  </a:lnTo>
                  <a:lnTo>
                    <a:pt x="4987175" y="38392"/>
                  </a:lnTo>
                  <a:lnTo>
                    <a:pt x="4938395" y="33972"/>
                  </a:lnTo>
                  <a:lnTo>
                    <a:pt x="4840973" y="23876"/>
                  </a:lnTo>
                  <a:lnTo>
                    <a:pt x="4792345" y="19392"/>
                  </a:lnTo>
                  <a:lnTo>
                    <a:pt x="4743793" y="16040"/>
                  </a:lnTo>
                  <a:lnTo>
                    <a:pt x="4695291" y="14439"/>
                  </a:lnTo>
                  <a:lnTo>
                    <a:pt x="4646879" y="15151"/>
                  </a:lnTo>
                  <a:lnTo>
                    <a:pt x="4598555" y="18770"/>
                  </a:lnTo>
                  <a:lnTo>
                    <a:pt x="4550321" y="25882"/>
                  </a:lnTo>
                  <a:lnTo>
                    <a:pt x="4502188" y="37071"/>
                  </a:lnTo>
                  <a:lnTo>
                    <a:pt x="4454537" y="43218"/>
                  </a:lnTo>
                  <a:lnTo>
                    <a:pt x="4406951" y="44323"/>
                  </a:lnTo>
                  <a:lnTo>
                    <a:pt x="4359389" y="41744"/>
                  </a:lnTo>
                  <a:lnTo>
                    <a:pt x="4311853" y="36804"/>
                  </a:lnTo>
                  <a:lnTo>
                    <a:pt x="4264330" y="30873"/>
                  </a:lnTo>
                  <a:lnTo>
                    <a:pt x="4216793" y="25285"/>
                  </a:lnTo>
                  <a:lnTo>
                    <a:pt x="4169232" y="21412"/>
                  </a:lnTo>
                  <a:lnTo>
                    <a:pt x="4121620" y="20574"/>
                  </a:lnTo>
                  <a:lnTo>
                    <a:pt x="4073956" y="24130"/>
                  </a:lnTo>
                  <a:lnTo>
                    <a:pt x="4026217" y="33439"/>
                  </a:lnTo>
                  <a:lnTo>
                    <a:pt x="3999700" y="36525"/>
                  </a:lnTo>
                  <a:lnTo>
                    <a:pt x="3961688" y="42252"/>
                  </a:lnTo>
                  <a:lnTo>
                    <a:pt x="3939743" y="49771"/>
                  </a:lnTo>
                  <a:lnTo>
                    <a:pt x="3941127" y="51993"/>
                  </a:lnTo>
                  <a:lnTo>
                    <a:pt x="3985793" y="59601"/>
                  </a:lnTo>
                  <a:lnTo>
                    <a:pt x="4029303" y="62649"/>
                  </a:lnTo>
                  <a:lnTo>
                    <a:pt x="4117365" y="66370"/>
                  </a:lnTo>
                  <a:lnTo>
                    <a:pt x="4189349" y="68313"/>
                  </a:lnTo>
                  <a:lnTo>
                    <a:pt x="4270451" y="69837"/>
                  </a:lnTo>
                  <a:lnTo>
                    <a:pt x="4406277" y="71412"/>
                  </a:lnTo>
                  <a:lnTo>
                    <a:pt x="4555223" y="72212"/>
                  </a:lnTo>
                  <a:lnTo>
                    <a:pt x="4766551" y="72186"/>
                  </a:lnTo>
                  <a:lnTo>
                    <a:pt x="4982845" y="71081"/>
                  </a:lnTo>
                  <a:lnTo>
                    <a:pt x="5244211" y="68478"/>
                  </a:lnTo>
                  <a:lnTo>
                    <a:pt x="5476481" y="64846"/>
                  </a:lnTo>
                  <a:lnTo>
                    <a:pt x="5627586" y="61442"/>
                  </a:lnTo>
                  <a:lnTo>
                    <a:pt x="5713793" y="58724"/>
                  </a:lnTo>
                  <a:lnTo>
                    <a:pt x="5755894" y="56870"/>
                  </a:lnTo>
                  <a:lnTo>
                    <a:pt x="5881827" y="26733"/>
                  </a:lnTo>
                  <a:lnTo>
                    <a:pt x="5936246" y="7683"/>
                  </a:lnTo>
                  <a:lnTo>
                    <a:pt x="5953137" y="0"/>
                  </a:lnTo>
                  <a:close/>
                </a:path>
              </a:pathLst>
            </a:custGeom>
            <a:solidFill>
              <a:srgbClr val="82CCD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3454350" y="46535"/>
              <a:ext cx="2215515" cy="75565"/>
            </a:xfrm>
            <a:custGeom>
              <a:avLst/>
              <a:gdLst/>
              <a:ahLst/>
              <a:cxnLst/>
              <a:rect l="l" t="t" r="r" b="b"/>
              <a:pathLst>
                <a:path w="2215515" h="75564">
                  <a:moveTo>
                    <a:pt x="1785118" y="0"/>
                  </a:moveTo>
                  <a:lnTo>
                    <a:pt x="1682246" y="119"/>
                  </a:lnTo>
                  <a:lnTo>
                    <a:pt x="1575766" y="910"/>
                  </a:lnTo>
                  <a:lnTo>
                    <a:pt x="1131192" y="6697"/>
                  </a:lnTo>
                  <a:lnTo>
                    <a:pt x="964560" y="8124"/>
                  </a:lnTo>
                  <a:lnTo>
                    <a:pt x="855856" y="8296"/>
                  </a:lnTo>
                  <a:lnTo>
                    <a:pt x="750073" y="7607"/>
                  </a:lnTo>
                  <a:lnTo>
                    <a:pt x="698550" y="6875"/>
                  </a:lnTo>
                  <a:lnTo>
                    <a:pt x="648083" y="5851"/>
                  </a:lnTo>
                  <a:lnTo>
                    <a:pt x="598783" y="4510"/>
                  </a:lnTo>
                  <a:lnTo>
                    <a:pt x="550756" y="2826"/>
                  </a:lnTo>
                  <a:lnTo>
                    <a:pt x="504113" y="773"/>
                  </a:lnTo>
                  <a:lnTo>
                    <a:pt x="454041" y="3554"/>
                  </a:lnTo>
                  <a:lnTo>
                    <a:pt x="403684" y="4903"/>
                  </a:lnTo>
                  <a:lnTo>
                    <a:pt x="353121" y="5199"/>
                  </a:lnTo>
                  <a:lnTo>
                    <a:pt x="302430" y="4818"/>
                  </a:lnTo>
                  <a:lnTo>
                    <a:pt x="200979" y="3544"/>
                  </a:lnTo>
                  <a:lnTo>
                    <a:pt x="150376" y="3407"/>
                  </a:lnTo>
                  <a:lnTo>
                    <a:pt x="99959" y="4108"/>
                  </a:lnTo>
                  <a:lnTo>
                    <a:pt x="49807" y="6025"/>
                  </a:lnTo>
                  <a:lnTo>
                    <a:pt x="0" y="9536"/>
                  </a:lnTo>
                  <a:lnTo>
                    <a:pt x="47739" y="20724"/>
                  </a:lnTo>
                  <a:lnTo>
                    <a:pt x="96654" y="29585"/>
                  </a:lnTo>
                  <a:lnTo>
                    <a:pt x="146505" y="36606"/>
                  </a:lnTo>
                  <a:lnTo>
                    <a:pt x="197054" y="42273"/>
                  </a:lnTo>
                  <a:lnTo>
                    <a:pt x="248062" y="47071"/>
                  </a:lnTo>
                  <a:lnTo>
                    <a:pt x="350504" y="56007"/>
                  </a:lnTo>
                  <a:lnTo>
                    <a:pt x="401460" y="61115"/>
                  </a:lnTo>
                  <a:lnTo>
                    <a:pt x="451921" y="67299"/>
                  </a:lnTo>
                  <a:lnTo>
                    <a:pt x="501650" y="75043"/>
                  </a:lnTo>
                  <a:lnTo>
                    <a:pt x="539519" y="72419"/>
                  </a:lnTo>
                  <a:lnTo>
                    <a:pt x="577145" y="66564"/>
                  </a:lnTo>
                  <a:lnTo>
                    <a:pt x="614456" y="58964"/>
                  </a:lnTo>
                  <a:lnTo>
                    <a:pt x="651383" y="51103"/>
                  </a:lnTo>
                  <a:lnTo>
                    <a:pt x="698290" y="39490"/>
                  </a:lnTo>
                  <a:lnTo>
                    <a:pt x="745874" y="31571"/>
                  </a:lnTo>
                  <a:lnTo>
                    <a:pt x="793990" y="26898"/>
                  </a:lnTo>
                  <a:lnTo>
                    <a:pt x="842494" y="25022"/>
                  </a:lnTo>
                  <a:lnTo>
                    <a:pt x="891240" y="25494"/>
                  </a:lnTo>
                  <a:lnTo>
                    <a:pt x="940084" y="27866"/>
                  </a:lnTo>
                  <a:lnTo>
                    <a:pt x="988879" y="31690"/>
                  </a:lnTo>
                  <a:lnTo>
                    <a:pt x="1037482" y="36516"/>
                  </a:lnTo>
                  <a:lnTo>
                    <a:pt x="1085748" y="41896"/>
                  </a:lnTo>
                  <a:lnTo>
                    <a:pt x="1132965" y="46813"/>
                  </a:lnTo>
                  <a:lnTo>
                    <a:pt x="1180779" y="50510"/>
                  </a:lnTo>
                  <a:lnTo>
                    <a:pt x="1228512" y="51681"/>
                  </a:lnTo>
                  <a:lnTo>
                    <a:pt x="1275485" y="49021"/>
                  </a:lnTo>
                  <a:lnTo>
                    <a:pt x="1321020" y="41225"/>
                  </a:lnTo>
                  <a:lnTo>
                    <a:pt x="1364437" y="26986"/>
                  </a:lnTo>
                  <a:lnTo>
                    <a:pt x="1414537" y="27504"/>
                  </a:lnTo>
                  <a:lnTo>
                    <a:pt x="1464607" y="27616"/>
                  </a:lnTo>
                  <a:lnTo>
                    <a:pt x="1514651" y="27377"/>
                  </a:lnTo>
                  <a:lnTo>
                    <a:pt x="1564673" y="26839"/>
                  </a:lnTo>
                  <a:lnTo>
                    <a:pt x="1664668" y="25075"/>
                  </a:lnTo>
                  <a:lnTo>
                    <a:pt x="1964574" y="18093"/>
                  </a:lnTo>
                  <a:lnTo>
                    <a:pt x="2064631" y="16609"/>
                  </a:lnTo>
                  <a:lnTo>
                    <a:pt x="2114696" y="16262"/>
                  </a:lnTo>
                  <a:lnTo>
                    <a:pt x="2164790" y="16249"/>
                  </a:lnTo>
                  <a:lnTo>
                    <a:pt x="2214918" y="16623"/>
                  </a:lnTo>
                  <a:lnTo>
                    <a:pt x="2180075" y="13248"/>
                  </a:lnTo>
                  <a:lnTo>
                    <a:pt x="2104204" y="7818"/>
                  </a:lnTo>
                  <a:lnTo>
                    <a:pt x="2063393" y="5712"/>
                  </a:lnTo>
                  <a:lnTo>
                    <a:pt x="2020809" y="3979"/>
                  </a:lnTo>
                  <a:lnTo>
                    <a:pt x="1976563" y="2592"/>
                  </a:lnTo>
                  <a:lnTo>
                    <a:pt x="1930761" y="1526"/>
                  </a:lnTo>
                  <a:lnTo>
                    <a:pt x="1883514" y="756"/>
                  </a:lnTo>
                  <a:lnTo>
                    <a:pt x="1785118" y="0"/>
                  </a:lnTo>
                  <a:close/>
                </a:path>
              </a:pathLst>
            </a:custGeom>
            <a:solidFill>
              <a:srgbClr val="ADDB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2123085" y="49276"/>
              <a:ext cx="1834514" cy="121920"/>
            </a:xfrm>
            <a:custGeom>
              <a:avLst/>
              <a:gdLst/>
              <a:ahLst/>
              <a:cxnLst/>
              <a:rect l="l" t="t" r="r" b="b"/>
              <a:pathLst>
                <a:path w="1834514" h="121920">
                  <a:moveTo>
                    <a:pt x="369401" y="0"/>
                  </a:moveTo>
                  <a:lnTo>
                    <a:pt x="316071" y="232"/>
                  </a:lnTo>
                  <a:lnTo>
                    <a:pt x="262637" y="2106"/>
                  </a:lnTo>
                  <a:lnTo>
                    <a:pt x="209273" y="5232"/>
                  </a:lnTo>
                  <a:lnTo>
                    <a:pt x="156153" y="9223"/>
                  </a:lnTo>
                  <a:lnTo>
                    <a:pt x="0" y="22508"/>
                  </a:lnTo>
                  <a:lnTo>
                    <a:pt x="19292" y="30669"/>
                  </a:lnTo>
                  <a:lnTo>
                    <a:pt x="41086" y="35081"/>
                  </a:lnTo>
                  <a:lnTo>
                    <a:pt x="63691" y="38360"/>
                  </a:lnTo>
                  <a:lnTo>
                    <a:pt x="85420" y="43120"/>
                  </a:lnTo>
                  <a:lnTo>
                    <a:pt x="133728" y="50993"/>
                  </a:lnTo>
                  <a:lnTo>
                    <a:pt x="182349" y="59573"/>
                  </a:lnTo>
                  <a:lnTo>
                    <a:pt x="231263" y="67392"/>
                  </a:lnTo>
                  <a:lnTo>
                    <a:pt x="280450" y="72981"/>
                  </a:lnTo>
                  <a:lnTo>
                    <a:pt x="329891" y="74871"/>
                  </a:lnTo>
                  <a:lnTo>
                    <a:pt x="379564" y="71594"/>
                  </a:lnTo>
                  <a:lnTo>
                    <a:pt x="430661" y="59814"/>
                  </a:lnTo>
                  <a:lnTo>
                    <a:pt x="480861" y="50225"/>
                  </a:lnTo>
                  <a:lnTo>
                    <a:pt x="530459" y="44667"/>
                  </a:lnTo>
                  <a:lnTo>
                    <a:pt x="579753" y="44978"/>
                  </a:lnTo>
                  <a:lnTo>
                    <a:pt x="629038" y="52997"/>
                  </a:lnTo>
                  <a:lnTo>
                    <a:pt x="678611" y="70565"/>
                  </a:lnTo>
                  <a:lnTo>
                    <a:pt x="726183" y="87765"/>
                  </a:lnTo>
                  <a:lnTo>
                    <a:pt x="775143" y="101701"/>
                  </a:lnTo>
                  <a:lnTo>
                    <a:pt x="825289" y="112154"/>
                  </a:lnTo>
                  <a:lnTo>
                    <a:pt x="876420" y="118908"/>
                  </a:lnTo>
                  <a:lnTo>
                    <a:pt x="928331" y="121746"/>
                  </a:lnTo>
                  <a:lnTo>
                    <a:pt x="984977" y="113899"/>
                  </a:lnTo>
                  <a:lnTo>
                    <a:pt x="1038918" y="100371"/>
                  </a:lnTo>
                  <a:lnTo>
                    <a:pt x="1091357" y="83611"/>
                  </a:lnTo>
                  <a:lnTo>
                    <a:pt x="1143495" y="66069"/>
                  </a:lnTo>
                  <a:lnTo>
                    <a:pt x="1192366" y="57293"/>
                  </a:lnTo>
                  <a:lnTo>
                    <a:pt x="1241409" y="51366"/>
                  </a:lnTo>
                  <a:lnTo>
                    <a:pt x="1290601" y="47928"/>
                  </a:lnTo>
                  <a:lnTo>
                    <a:pt x="1339917" y="46618"/>
                  </a:lnTo>
                  <a:lnTo>
                    <a:pt x="1389331" y="47073"/>
                  </a:lnTo>
                  <a:lnTo>
                    <a:pt x="1438820" y="48933"/>
                  </a:lnTo>
                  <a:lnTo>
                    <a:pt x="1488359" y="51836"/>
                  </a:lnTo>
                  <a:lnTo>
                    <a:pt x="1537922" y="55420"/>
                  </a:lnTo>
                  <a:lnTo>
                    <a:pt x="1637026" y="63188"/>
                  </a:lnTo>
                  <a:lnTo>
                    <a:pt x="1686517" y="66648"/>
                  </a:lnTo>
                  <a:lnTo>
                    <a:pt x="1735935" y="69344"/>
                  </a:lnTo>
                  <a:lnTo>
                    <a:pt x="1785254" y="70914"/>
                  </a:lnTo>
                  <a:lnTo>
                    <a:pt x="1834451" y="70997"/>
                  </a:lnTo>
                  <a:lnTo>
                    <a:pt x="1785207" y="60855"/>
                  </a:lnTo>
                  <a:lnTo>
                    <a:pt x="1735384" y="52702"/>
                  </a:lnTo>
                  <a:lnTo>
                    <a:pt x="1685110" y="46102"/>
                  </a:lnTo>
                  <a:lnTo>
                    <a:pt x="1634513" y="40620"/>
                  </a:lnTo>
                  <a:lnTo>
                    <a:pt x="1482053" y="26515"/>
                  </a:lnTo>
                  <a:lnTo>
                    <a:pt x="1431435" y="21142"/>
                  </a:lnTo>
                  <a:lnTo>
                    <a:pt x="1381129" y="14707"/>
                  </a:lnTo>
                  <a:lnTo>
                    <a:pt x="1331264" y="6773"/>
                  </a:lnTo>
                  <a:lnTo>
                    <a:pt x="1280674" y="6156"/>
                  </a:lnTo>
                  <a:lnTo>
                    <a:pt x="1230100" y="5967"/>
                  </a:lnTo>
                  <a:lnTo>
                    <a:pt x="1179542" y="6134"/>
                  </a:lnTo>
                  <a:lnTo>
                    <a:pt x="1078469" y="7241"/>
                  </a:lnTo>
                  <a:lnTo>
                    <a:pt x="876473" y="10518"/>
                  </a:lnTo>
                  <a:lnTo>
                    <a:pt x="775535" y="11524"/>
                  </a:lnTo>
                  <a:lnTo>
                    <a:pt x="725078" y="11614"/>
                  </a:lnTo>
                  <a:lnTo>
                    <a:pt x="674628" y="11332"/>
                  </a:lnTo>
                  <a:lnTo>
                    <a:pt x="624185" y="10605"/>
                  </a:lnTo>
                  <a:lnTo>
                    <a:pt x="573746" y="9361"/>
                  </a:lnTo>
                  <a:lnTo>
                    <a:pt x="523312" y="7526"/>
                  </a:lnTo>
                  <a:lnTo>
                    <a:pt x="472881" y="5028"/>
                  </a:lnTo>
                  <a:lnTo>
                    <a:pt x="422452" y="1795"/>
                  </a:lnTo>
                  <a:lnTo>
                    <a:pt x="369401" y="0"/>
                  </a:lnTo>
                  <a:close/>
                </a:path>
              </a:pathLst>
            </a:custGeom>
            <a:solidFill>
              <a:srgbClr val="46BDD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389235" y="69915"/>
              <a:ext cx="751840" cy="94615"/>
            </a:xfrm>
            <a:custGeom>
              <a:avLst/>
              <a:gdLst/>
              <a:ahLst/>
              <a:cxnLst/>
              <a:rect l="l" t="t" r="r" b="b"/>
              <a:pathLst>
                <a:path w="751840" h="94614">
                  <a:moveTo>
                    <a:pt x="205303" y="0"/>
                  </a:moveTo>
                  <a:lnTo>
                    <a:pt x="154071" y="1925"/>
                  </a:lnTo>
                  <a:lnTo>
                    <a:pt x="102639" y="4992"/>
                  </a:lnTo>
                  <a:lnTo>
                    <a:pt x="51213" y="7219"/>
                  </a:lnTo>
                  <a:lnTo>
                    <a:pt x="0" y="6624"/>
                  </a:lnTo>
                  <a:lnTo>
                    <a:pt x="5268" y="15269"/>
                  </a:lnTo>
                  <a:lnTo>
                    <a:pt x="18718" y="19206"/>
                  </a:lnTo>
                  <a:lnTo>
                    <a:pt x="34813" y="21129"/>
                  </a:lnTo>
                  <a:lnTo>
                    <a:pt x="48018" y="23731"/>
                  </a:lnTo>
                  <a:lnTo>
                    <a:pt x="74011" y="29707"/>
                  </a:lnTo>
                  <a:lnTo>
                    <a:pt x="125830" y="42969"/>
                  </a:lnTo>
                  <a:lnTo>
                    <a:pt x="151930" y="49359"/>
                  </a:lnTo>
                  <a:lnTo>
                    <a:pt x="198362" y="62113"/>
                  </a:lnTo>
                  <a:lnTo>
                    <a:pt x="245513" y="75472"/>
                  </a:lnTo>
                  <a:lnTo>
                    <a:pt x="293487" y="86965"/>
                  </a:lnTo>
                  <a:lnTo>
                    <a:pt x="342390" y="94121"/>
                  </a:lnTo>
                  <a:lnTo>
                    <a:pt x="392328" y="94470"/>
                  </a:lnTo>
                  <a:lnTo>
                    <a:pt x="427423" y="89681"/>
                  </a:lnTo>
                  <a:lnTo>
                    <a:pt x="461643" y="82268"/>
                  </a:lnTo>
                  <a:lnTo>
                    <a:pt x="495632" y="74203"/>
                  </a:lnTo>
                  <a:lnTo>
                    <a:pt x="530034" y="67457"/>
                  </a:lnTo>
                  <a:lnTo>
                    <a:pt x="568150" y="62240"/>
                  </a:lnTo>
                  <a:lnTo>
                    <a:pt x="606832" y="61815"/>
                  </a:lnTo>
                  <a:lnTo>
                    <a:pt x="645679" y="64271"/>
                  </a:lnTo>
                  <a:lnTo>
                    <a:pt x="684288" y="67698"/>
                  </a:lnTo>
                  <a:lnTo>
                    <a:pt x="696274" y="72116"/>
                  </a:lnTo>
                  <a:lnTo>
                    <a:pt x="709568" y="74570"/>
                  </a:lnTo>
                  <a:lnTo>
                    <a:pt x="722061" y="73579"/>
                  </a:lnTo>
                  <a:lnTo>
                    <a:pt x="731647" y="67660"/>
                  </a:lnTo>
                  <a:lnTo>
                    <a:pt x="751401" y="52044"/>
                  </a:lnTo>
                  <a:lnTo>
                    <a:pt x="744142" y="38905"/>
                  </a:lnTo>
                  <a:lnTo>
                    <a:pt x="716770" y="28428"/>
                  </a:lnTo>
                  <a:lnTo>
                    <a:pt x="676187" y="20797"/>
                  </a:lnTo>
                  <a:lnTo>
                    <a:pt x="629295" y="16197"/>
                  </a:lnTo>
                  <a:lnTo>
                    <a:pt x="582994" y="14814"/>
                  </a:lnTo>
                  <a:lnTo>
                    <a:pt x="544186" y="16832"/>
                  </a:lnTo>
                  <a:lnTo>
                    <a:pt x="519772" y="22435"/>
                  </a:lnTo>
                  <a:lnTo>
                    <a:pt x="478706" y="29085"/>
                  </a:lnTo>
                  <a:lnTo>
                    <a:pt x="437797" y="31924"/>
                  </a:lnTo>
                  <a:lnTo>
                    <a:pt x="396864" y="29631"/>
                  </a:lnTo>
                  <a:lnTo>
                    <a:pt x="355727" y="20886"/>
                  </a:lnTo>
                  <a:lnTo>
                    <a:pt x="306337" y="7498"/>
                  </a:lnTo>
                  <a:lnTo>
                    <a:pt x="256127" y="1197"/>
                  </a:lnTo>
                  <a:lnTo>
                    <a:pt x="205303" y="0"/>
                  </a:lnTo>
                  <a:close/>
                </a:path>
              </a:pathLst>
            </a:custGeom>
            <a:solidFill>
              <a:srgbClr val="269AB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4775902" y="57965"/>
              <a:ext cx="641350" cy="98425"/>
            </a:xfrm>
            <a:custGeom>
              <a:avLst/>
              <a:gdLst/>
              <a:ahLst/>
              <a:cxnLst/>
              <a:rect l="l" t="t" r="r" b="b"/>
              <a:pathLst>
                <a:path w="641350" h="98425">
                  <a:moveTo>
                    <a:pt x="122508" y="2348"/>
                  </a:moveTo>
                  <a:lnTo>
                    <a:pt x="69714" y="3469"/>
                  </a:lnTo>
                  <a:lnTo>
                    <a:pt x="27164" y="13029"/>
                  </a:lnTo>
                  <a:lnTo>
                    <a:pt x="0" y="34561"/>
                  </a:lnTo>
                  <a:lnTo>
                    <a:pt x="15832" y="39624"/>
                  </a:lnTo>
                  <a:lnTo>
                    <a:pt x="16009" y="39624"/>
                  </a:lnTo>
                  <a:lnTo>
                    <a:pt x="32270" y="41911"/>
                  </a:lnTo>
                  <a:lnTo>
                    <a:pt x="87571" y="56219"/>
                  </a:lnTo>
                  <a:lnTo>
                    <a:pt x="130663" y="75862"/>
                  </a:lnTo>
                  <a:lnTo>
                    <a:pt x="152222" y="85615"/>
                  </a:lnTo>
                  <a:lnTo>
                    <a:pt x="198407" y="98147"/>
                  </a:lnTo>
                  <a:lnTo>
                    <a:pt x="246241" y="97155"/>
                  </a:lnTo>
                  <a:lnTo>
                    <a:pt x="497644" y="54002"/>
                  </a:lnTo>
                  <a:lnTo>
                    <a:pt x="549452" y="44188"/>
                  </a:lnTo>
                  <a:lnTo>
                    <a:pt x="577173" y="39624"/>
                  </a:lnTo>
                  <a:lnTo>
                    <a:pt x="612177" y="33161"/>
                  </a:lnTo>
                  <a:lnTo>
                    <a:pt x="638786" y="25607"/>
                  </a:lnTo>
                  <a:lnTo>
                    <a:pt x="641321" y="17770"/>
                  </a:lnTo>
                  <a:lnTo>
                    <a:pt x="623725" y="14312"/>
                  </a:lnTo>
                  <a:lnTo>
                    <a:pt x="290982" y="14312"/>
                  </a:lnTo>
                  <a:lnTo>
                    <a:pt x="238281" y="11302"/>
                  </a:lnTo>
                  <a:lnTo>
                    <a:pt x="180410" y="6136"/>
                  </a:lnTo>
                  <a:lnTo>
                    <a:pt x="122508" y="2348"/>
                  </a:lnTo>
                  <a:close/>
                </a:path>
                <a:path w="641350" h="98425">
                  <a:moveTo>
                    <a:pt x="606006" y="10831"/>
                  </a:moveTo>
                  <a:lnTo>
                    <a:pt x="520538" y="10831"/>
                  </a:lnTo>
                  <a:lnTo>
                    <a:pt x="518680" y="11498"/>
                  </a:lnTo>
                  <a:lnTo>
                    <a:pt x="497923" y="11760"/>
                  </a:lnTo>
                  <a:lnTo>
                    <a:pt x="331431" y="11760"/>
                  </a:lnTo>
                  <a:lnTo>
                    <a:pt x="290982" y="14312"/>
                  </a:lnTo>
                  <a:lnTo>
                    <a:pt x="623725" y="14312"/>
                  </a:lnTo>
                  <a:lnTo>
                    <a:pt x="606006" y="10831"/>
                  </a:lnTo>
                  <a:close/>
                </a:path>
                <a:path w="641350" h="98425">
                  <a:moveTo>
                    <a:pt x="512574" y="0"/>
                  </a:moveTo>
                  <a:lnTo>
                    <a:pt x="476543" y="1876"/>
                  </a:lnTo>
                  <a:lnTo>
                    <a:pt x="356204" y="10831"/>
                  </a:lnTo>
                  <a:lnTo>
                    <a:pt x="329904" y="11760"/>
                  </a:lnTo>
                  <a:lnTo>
                    <a:pt x="497923" y="11760"/>
                  </a:lnTo>
                  <a:lnTo>
                    <a:pt x="519276" y="10831"/>
                  </a:lnTo>
                  <a:lnTo>
                    <a:pt x="520538" y="10831"/>
                  </a:lnTo>
                  <a:lnTo>
                    <a:pt x="540052" y="3824"/>
                  </a:lnTo>
                  <a:lnTo>
                    <a:pt x="535880" y="320"/>
                  </a:lnTo>
                  <a:lnTo>
                    <a:pt x="512574" y="0"/>
                  </a:lnTo>
                  <a:close/>
                </a:path>
                <a:path w="641350" h="98425">
                  <a:moveTo>
                    <a:pt x="568794" y="9666"/>
                  </a:moveTo>
                  <a:lnTo>
                    <a:pt x="524014" y="10625"/>
                  </a:lnTo>
                  <a:lnTo>
                    <a:pt x="497923" y="11760"/>
                  </a:lnTo>
                  <a:lnTo>
                    <a:pt x="518680" y="11498"/>
                  </a:lnTo>
                  <a:lnTo>
                    <a:pt x="520538" y="10831"/>
                  </a:lnTo>
                  <a:lnTo>
                    <a:pt x="606006" y="10831"/>
                  </a:lnTo>
                  <a:lnTo>
                    <a:pt x="604100" y="10457"/>
                  </a:lnTo>
                  <a:lnTo>
                    <a:pt x="568794" y="9666"/>
                  </a:lnTo>
                  <a:close/>
                </a:path>
              </a:pathLst>
            </a:custGeom>
            <a:solidFill>
              <a:srgbClr val="82CCD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5268963" y="46237"/>
              <a:ext cx="544830" cy="33020"/>
            </a:xfrm>
            <a:custGeom>
              <a:avLst/>
              <a:gdLst/>
              <a:ahLst/>
              <a:cxnLst/>
              <a:rect l="l" t="t" r="r" b="b"/>
              <a:pathLst>
                <a:path w="544829" h="33019">
                  <a:moveTo>
                    <a:pt x="544450" y="69"/>
                  </a:moveTo>
                  <a:lnTo>
                    <a:pt x="366196" y="0"/>
                  </a:lnTo>
                  <a:lnTo>
                    <a:pt x="212451" y="943"/>
                  </a:lnTo>
                  <a:lnTo>
                    <a:pt x="140367" y="2033"/>
                  </a:lnTo>
                  <a:lnTo>
                    <a:pt x="78256" y="3679"/>
                  </a:lnTo>
                  <a:lnTo>
                    <a:pt x="31207" y="5989"/>
                  </a:lnTo>
                  <a:lnTo>
                    <a:pt x="0" y="10931"/>
                  </a:lnTo>
                  <a:lnTo>
                    <a:pt x="2638" y="13026"/>
                  </a:lnTo>
                  <a:lnTo>
                    <a:pt x="58580" y="20842"/>
                  </a:lnTo>
                  <a:lnTo>
                    <a:pt x="142254" y="27463"/>
                  </a:lnTo>
                  <a:lnTo>
                    <a:pt x="190655" y="28644"/>
                  </a:lnTo>
                  <a:lnTo>
                    <a:pt x="243877" y="30539"/>
                  </a:lnTo>
                  <a:lnTo>
                    <a:pt x="299776" y="32133"/>
                  </a:lnTo>
                  <a:lnTo>
                    <a:pt x="356210" y="32411"/>
                  </a:lnTo>
                  <a:lnTo>
                    <a:pt x="411038" y="30359"/>
                  </a:lnTo>
                  <a:lnTo>
                    <a:pt x="462115" y="24961"/>
                  </a:lnTo>
                  <a:lnTo>
                    <a:pt x="507300" y="15203"/>
                  </a:lnTo>
                  <a:lnTo>
                    <a:pt x="544450" y="69"/>
                  </a:lnTo>
                  <a:close/>
                </a:path>
              </a:pathLst>
            </a:custGeom>
            <a:solidFill>
              <a:srgbClr val="ADDB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2724024" y="48858"/>
              <a:ext cx="534670" cy="21590"/>
            </a:xfrm>
            <a:custGeom>
              <a:avLst/>
              <a:gdLst/>
              <a:ahLst/>
              <a:cxnLst/>
              <a:rect l="l" t="t" r="r" b="b"/>
              <a:pathLst>
                <a:path w="534670" h="21590">
                  <a:moveTo>
                    <a:pt x="341537" y="0"/>
                  </a:moveTo>
                  <a:lnTo>
                    <a:pt x="292778" y="233"/>
                  </a:lnTo>
                  <a:lnTo>
                    <a:pt x="146133" y="1989"/>
                  </a:lnTo>
                  <a:lnTo>
                    <a:pt x="97297" y="2305"/>
                  </a:lnTo>
                  <a:lnTo>
                    <a:pt x="48569" y="2177"/>
                  </a:lnTo>
                  <a:lnTo>
                    <a:pt x="0" y="1418"/>
                  </a:lnTo>
                  <a:lnTo>
                    <a:pt x="47455" y="9897"/>
                  </a:lnTo>
                  <a:lnTo>
                    <a:pt x="95411" y="15843"/>
                  </a:lnTo>
                  <a:lnTo>
                    <a:pt x="143777" y="19562"/>
                  </a:lnTo>
                  <a:lnTo>
                    <a:pt x="192463" y="21359"/>
                  </a:lnTo>
                  <a:lnTo>
                    <a:pt x="241378" y="21540"/>
                  </a:lnTo>
                  <a:lnTo>
                    <a:pt x="290431" y="20409"/>
                  </a:lnTo>
                  <a:lnTo>
                    <a:pt x="339533" y="18274"/>
                  </a:lnTo>
                  <a:lnTo>
                    <a:pt x="388591" y="15438"/>
                  </a:lnTo>
                  <a:lnTo>
                    <a:pt x="534606" y="5787"/>
                  </a:lnTo>
                  <a:lnTo>
                    <a:pt x="486735" y="2960"/>
                  </a:lnTo>
                  <a:lnTo>
                    <a:pt x="438567" y="1177"/>
                  </a:lnTo>
                  <a:lnTo>
                    <a:pt x="390150" y="252"/>
                  </a:lnTo>
                  <a:lnTo>
                    <a:pt x="341537" y="0"/>
                  </a:lnTo>
                  <a:close/>
                </a:path>
              </a:pathLst>
            </a:custGeom>
            <a:solidFill>
              <a:srgbClr val="ABDAE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2090012" y="46399"/>
              <a:ext cx="140335" cy="16510"/>
            </a:xfrm>
            <a:custGeom>
              <a:avLst/>
              <a:gdLst/>
              <a:ahLst/>
              <a:cxnLst/>
              <a:rect l="l" t="t" r="r" b="b"/>
              <a:pathLst>
                <a:path w="140335" h="16509">
                  <a:moveTo>
                    <a:pt x="69663" y="0"/>
                  </a:moveTo>
                  <a:lnTo>
                    <a:pt x="25907" y="3605"/>
                  </a:lnTo>
                  <a:lnTo>
                    <a:pt x="0" y="11881"/>
                  </a:lnTo>
                  <a:lnTo>
                    <a:pt x="32423" y="15833"/>
                  </a:lnTo>
                  <a:lnTo>
                    <a:pt x="65446" y="16188"/>
                  </a:lnTo>
                  <a:lnTo>
                    <a:pt x="98598" y="13926"/>
                  </a:lnTo>
                  <a:lnTo>
                    <a:pt x="131406" y="10027"/>
                  </a:lnTo>
                  <a:lnTo>
                    <a:pt x="140076" y="3929"/>
                  </a:lnTo>
                  <a:lnTo>
                    <a:pt x="113607" y="347"/>
                  </a:lnTo>
                  <a:lnTo>
                    <a:pt x="69663" y="0"/>
                  </a:lnTo>
                  <a:close/>
                </a:path>
              </a:pathLst>
            </a:custGeom>
            <a:solidFill>
              <a:srgbClr val="ACDB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" name="object 12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55351" y="431330"/>
              <a:ext cx="111667" cy="151409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11999" y="250864"/>
              <a:ext cx="90912" cy="123266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95399" y="42814"/>
              <a:ext cx="81098" cy="106895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215207" y="631371"/>
              <a:ext cx="62865" cy="85090"/>
            </a:xfrm>
            <a:custGeom>
              <a:avLst/>
              <a:gdLst/>
              <a:ahLst/>
              <a:cxnLst/>
              <a:rect l="l" t="t" r="r" b="b"/>
              <a:pathLst>
                <a:path w="62864" h="85090">
                  <a:moveTo>
                    <a:pt x="38444" y="0"/>
                  </a:moveTo>
                  <a:lnTo>
                    <a:pt x="5559" y="21111"/>
                  </a:lnTo>
                  <a:lnTo>
                    <a:pt x="0" y="54148"/>
                  </a:lnTo>
                  <a:lnTo>
                    <a:pt x="4363" y="68753"/>
                  </a:lnTo>
                  <a:lnTo>
                    <a:pt x="12670" y="79502"/>
                  </a:lnTo>
                  <a:lnTo>
                    <a:pt x="24156" y="84861"/>
                  </a:lnTo>
                  <a:lnTo>
                    <a:pt x="36763" y="83556"/>
                  </a:lnTo>
                  <a:lnTo>
                    <a:pt x="48129" y="76117"/>
                  </a:lnTo>
                  <a:lnTo>
                    <a:pt x="57030" y="63744"/>
                  </a:lnTo>
                  <a:lnTo>
                    <a:pt x="62243" y="47637"/>
                  </a:lnTo>
                  <a:lnTo>
                    <a:pt x="62593" y="30712"/>
                  </a:lnTo>
                  <a:lnTo>
                    <a:pt x="58230" y="16108"/>
                  </a:lnTo>
                  <a:lnTo>
                    <a:pt x="49924" y="5359"/>
                  </a:lnTo>
                  <a:lnTo>
                    <a:pt x="38444" y="0"/>
                  </a:lnTo>
                  <a:close/>
                </a:path>
              </a:pathLst>
            </a:custGeom>
            <a:solidFill>
              <a:srgbClr val="ADDB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6" name="object 16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1703032" y="646827"/>
            <a:ext cx="166342" cy="151409"/>
          </a:xfrm>
          <a:prstGeom prst="rect">
            <a:avLst/>
          </a:prstGeom>
        </p:spPr>
      </p:pic>
      <p:pic>
        <p:nvPicPr>
          <p:cNvPr id="17" name="object 17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766043" y="855617"/>
            <a:ext cx="91048" cy="123189"/>
          </a:xfrm>
          <a:prstGeom prst="rect">
            <a:avLst/>
          </a:prstGeom>
        </p:spPr>
      </p:pic>
      <p:pic>
        <p:nvPicPr>
          <p:cNvPr id="18" name="object 18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1791626" y="1080125"/>
            <a:ext cx="81212" cy="106819"/>
          </a:xfrm>
          <a:prstGeom prst="rect">
            <a:avLst/>
          </a:prstGeom>
        </p:spPr>
      </p:pic>
      <p:sp>
        <p:nvSpPr>
          <p:cNvPr id="19" name="object 19"/>
          <p:cNvSpPr/>
          <p:nvPr/>
        </p:nvSpPr>
        <p:spPr>
          <a:xfrm>
            <a:off x="11792249" y="513334"/>
            <a:ext cx="62865" cy="85090"/>
          </a:xfrm>
          <a:custGeom>
            <a:avLst/>
            <a:gdLst/>
            <a:ahLst/>
            <a:cxnLst/>
            <a:rect l="l" t="t" r="r" b="b"/>
            <a:pathLst>
              <a:path w="62865" h="85090">
                <a:moveTo>
                  <a:pt x="38436" y="0"/>
                </a:moveTo>
                <a:lnTo>
                  <a:pt x="5563" y="21116"/>
                </a:lnTo>
                <a:lnTo>
                  <a:pt x="0" y="54148"/>
                </a:lnTo>
                <a:lnTo>
                  <a:pt x="4362" y="68754"/>
                </a:lnTo>
                <a:lnTo>
                  <a:pt x="12669" y="79507"/>
                </a:lnTo>
                <a:lnTo>
                  <a:pt x="24149" y="84874"/>
                </a:lnTo>
                <a:lnTo>
                  <a:pt x="36758" y="83563"/>
                </a:lnTo>
                <a:lnTo>
                  <a:pt x="48128" y="76123"/>
                </a:lnTo>
                <a:lnTo>
                  <a:pt x="57033" y="63750"/>
                </a:lnTo>
                <a:lnTo>
                  <a:pt x="62249" y="47637"/>
                </a:lnTo>
                <a:lnTo>
                  <a:pt x="62593" y="30712"/>
                </a:lnTo>
                <a:lnTo>
                  <a:pt x="58229" y="16108"/>
                </a:lnTo>
                <a:lnTo>
                  <a:pt x="49922" y="5359"/>
                </a:lnTo>
                <a:lnTo>
                  <a:pt x="38436" y="0"/>
                </a:lnTo>
                <a:close/>
              </a:path>
            </a:pathLst>
          </a:custGeom>
          <a:solidFill>
            <a:srgbClr val="ADDB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76672" y="40866"/>
            <a:ext cx="1281430" cy="112395"/>
          </a:xfrm>
          <a:custGeom>
            <a:avLst/>
            <a:gdLst/>
            <a:ahLst/>
            <a:cxnLst/>
            <a:rect l="l" t="t" r="r" b="b"/>
            <a:pathLst>
              <a:path w="1281430" h="112395">
                <a:moveTo>
                  <a:pt x="0" y="0"/>
                </a:moveTo>
                <a:lnTo>
                  <a:pt x="4588" y="4512"/>
                </a:lnTo>
                <a:lnTo>
                  <a:pt x="10550" y="6569"/>
                </a:lnTo>
                <a:lnTo>
                  <a:pt x="17069" y="7697"/>
                </a:lnTo>
                <a:lnTo>
                  <a:pt x="23329" y="9423"/>
                </a:lnTo>
                <a:lnTo>
                  <a:pt x="79565" y="27343"/>
                </a:lnTo>
                <a:lnTo>
                  <a:pt x="126623" y="38666"/>
                </a:lnTo>
                <a:lnTo>
                  <a:pt x="174606" y="43507"/>
                </a:lnTo>
                <a:lnTo>
                  <a:pt x="223274" y="43781"/>
                </a:lnTo>
                <a:lnTo>
                  <a:pt x="272390" y="41399"/>
                </a:lnTo>
                <a:lnTo>
                  <a:pt x="321715" y="38276"/>
                </a:lnTo>
                <a:lnTo>
                  <a:pt x="371008" y="36326"/>
                </a:lnTo>
                <a:lnTo>
                  <a:pt x="420033" y="37461"/>
                </a:lnTo>
                <a:lnTo>
                  <a:pt x="468549" y="43595"/>
                </a:lnTo>
                <a:lnTo>
                  <a:pt x="516318" y="56642"/>
                </a:lnTo>
                <a:lnTo>
                  <a:pt x="563311" y="64688"/>
                </a:lnTo>
                <a:lnTo>
                  <a:pt x="610348" y="66860"/>
                </a:lnTo>
                <a:lnTo>
                  <a:pt x="657396" y="65186"/>
                </a:lnTo>
                <a:lnTo>
                  <a:pt x="751387" y="58405"/>
                </a:lnTo>
                <a:lnTo>
                  <a:pt x="798265" y="57351"/>
                </a:lnTo>
                <a:lnTo>
                  <a:pt x="845018" y="60557"/>
                </a:lnTo>
                <a:lnTo>
                  <a:pt x="891615" y="70051"/>
                </a:lnTo>
                <a:lnTo>
                  <a:pt x="938022" y="87858"/>
                </a:lnTo>
                <a:lnTo>
                  <a:pt x="966883" y="93319"/>
                </a:lnTo>
                <a:lnTo>
                  <a:pt x="995448" y="100093"/>
                </a:lnTo>
                <a:lnTo>
                  <a:pt x="1024179" y="106541"/>
                </a:lnTo>
                <a:lnTo>
                  <a:pt x="1053541" y="111023"/>
                </a:lnTo>
                <a:lnTo>
                  <a:pt x="1100409" y="112099"/>
                </a:lnTo>
                <a:lnTo>
                  <a:pt x="1146696" y="106629"/>
                </a:lnTo>
                <a:lnTo>
                  <a:pt x="1192059" y="96397"/>
                </a:lnTo>
                <a:lnTo>
                  <a:pt x="1236157" y="83191"/>
                </a:lnTo>
                <a:lnTo>
                  <a:pt x="1278648" y="68795"/>
                </a:lnTo>
                <a:lnTo>
                  <a:pt x="1281340" y="59372"/>
                </a:lnTo>
                <a:lnTo>
                  <a:pt x="1258852" y="56264"/>
                </a:lnTo>
                <a:lnTo>
                  <a:pt x="1233921" y="49979"/>
                </a:lnTo>
                <a:lnTo>
                  <a:pt x="1229283" y="31026"/>
                </a:lnTo>
                <a:lnTo>
                  <a:pt x="1221391" y="10583"/>
                </a:lnTo>
                <a:lnTo>
                  <a:pt x="1194708" y="7742"/>
                </a:lnTo>
                <a:lnTo>
                  <a:pt x="1161586" y="11961"/>
                </a:lnTo>
                <a:lnTo>
                  <a:pt x="1134376" y="12700"/>
                </a:lnTo>
                <a:lnTo>
                  <a:pt x="1031459" y="12139"/>
                </a:lnTo>
                <a:lnTo>
                  <a:pt x="513724" y="12297"/>
                </a:lnTo>
                <a:lnTo>
                  <a:pt x="410254" y="11592"/>
                </a:lnTo>
                <a:lnTo>
                  <a:pt x="307046" y="10200"/>
                </a:lnTo>
                <a:lnTo>
                  <a:pt x="204200" y="7930"/>
                </a:lnTo>
                <a:lnTo>
                  <a:pt x="152944" y="6407"/>
                </a:lnTo>
                <a:lnTo>
                  <a:pt x="101817" y="4593"/>
                </a:lnTo>
                <a:lnTo>
                  <a:pt x="50832" y="2465"/>
                </a:lnTo>
                <a:lnTo>
                  <a:pt x="0" y="0"/>
                </a:lnTo>
                <a:close/>
              </a:path>
            </a:pathLst>
          </a:custGeom>
          <a:solidFill>
            <a:srgbClr val="46BDD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6261480" y="0"/>
            <a:ext cx="3710304" cy="97155"/>
          </a:xfrm>
          <a:custGeom>
            <a:avLst/>
            <a:gdLst/>
            <a:ahLst/>
            <a:cxnLst/>
            <a:rect l="l" t="t" r="r" b="b"/>
            <a:pathLst>
              <a:path w="3710304" h="97155">
                <a:moveTo>
                  <a:pt x="1494639" y="51703"/>
                </a:moveTo>
                <a:lnTo>
                  <a:pt x="1274628" y="51703"/>
                </a:lnTo>
                <a:lnTo>
                  <a:pt x="1291900" y="57504"/>
                </a:lnTo>
                <a:lnTo>
                  <a:pt x="1299406" y="74179"/>
                </a:lnTo>
                <a:lnTo>
                  <a:pt x="1307436" y="90972"/>
                </a:lnTo>
                <a:lnTo>
                  <a:pt x="1326279" y="97131"/>
                </a:lnTo>
                <a:lnTo>
                  <a:pt x="1374204" y="95281"/>
                </a:lnTo>
                <a:lnTo>
                  <a:pt x="1419617" y="81391"/>
                </a:lnTo>
                <a:lnTo>
                  <a:pt x="1464161" y="62678"/>
                </a:lnTo>
                <a:lnTo>
                  <a:pt x="1494639" y="51703"/>
                </a:lnTo>
                <a:close/>
              </a:path>
              <a:path w="3710304" h="97155">
                <a:moveTo>
                  <a:pt x="596829" y="0"/>
                </a:moveTo>
                <a:lnTo>
                  <a:pt x="0" y="0"/>
                </a:lnTo>
                <a:lnTo>
                  <a:pt x="8246" y="3825"/>
                </a:lnTo>
                <a:lnTo>
                  <a:pt x="52886" y="20516"/>
                </a:lnTo>
                <a:lnTo>
                  <a:pt x="98316" y="33894"/>
                </a:lnTo>
                <a:lnTo>
                  <a:pt x="143421" y="44030"/>
                </a:lnTo>
                <a:lnTo>
                  <a:pt x="191241" y="51931"/>
                </a:lnTo>
                <a:lnTo>
                  <a:pt x="238585" y="57202"/>
                </a:lnTo>
                <a:lnTo>
                  <a:pt x="287046" y="60423"/>
                </a:lnTo>
                <a:lnTo>
                  <a:pt x="287865" y="60423"/>
                </a:lnTo>
                <a:lnTo>
                  <a:pt x="334661" y="61774"/>
                </a:lnTo>
                <a:lnTo>
                  <a:pt x="379844" y="61774"/>
                </a:lnTo>
                <a:lnTo>
                  <a:pt x="432081" y="60423"/>
                </a:lnTo>
                <a:lnTo>
                  <a:pt x="481108" y="58289"/>
                </a:lnTo>
                <a:lnTo>
                  <a:pt x="675202" y="47285"/>
                </a:lnTo>
                <a:lnTo>
                  <a:pt x="674403" y="47285"/>
                </a:lnTo>
                <a:lnTo>
                  <a:pt x="723729" y="45362"/>
                </a:lnTo>
                <a:lnTo>
                  <a:pt x="721053" y="45362"/>
                </a:lnTo>
                <a:lnTo>
                  <a:pt x="774930" y="44317"/>
                </a:lnTo>
                <a:lnTo>
                  <a:pt x="1524009" y="44317"/>
                </a:lnTo>
                <a:lnTo>
                  <a:pt x="1557216" y="39650"/>
                </a:lnTo>
                <a:lnTo>
                  <a:pt x="1606483" y="35307"/>
                </a:lnTo>
                <a:lnTo>
                  <a:pt x="1655919" y="32968"/>
                </a:lnTo>
                <a:lnTo>
                  <a:pt x="1705465" y="32403"/>
                </a:lnTo>
                <a:lnTo>
                  <a:pt x="3699240" y="32403"/>
                </a:lnTo>
                <a:lnTo>
                  <a:pt x="3710209" y="31294"/>
                </a:lnTo>
                <a:lnTo>
                  <a:pt x="3666496" y="20362"/>
                </a:lnTo>
                <a:lnTo>
                  <a:pt x="1237625" y="20362"/>
                </a:lnTo>
                <a:lnTo>
                  <a:pt x="1187255" y="19904"/>
                </a:lnTo>
                <a:lnTo>
                  <a:pt x="1136897" y="18317"/>
                </a:lnTo>
                <a:lnTo>
                  <a:pt x="1078936" y="15571"/>
                </a:lnTo>
                <a:lnTo>
                  <a:pt x="683976" y="15571"/>
                </a:lnTo>
                <a:lnTo>
                  <a:pt x="632643" y="5887"/>
                </a:lnTo>
                <a:lnTo>
                  <a:pt x="596829" y="0"/>
                </a:lnTo>
                <a:close/>
              </a:path>
              <a:path w="3710304" h="97155">
                <a:moveTo>
                  <a:pt x="1524009" y="44317"/>
                </a:moveTo>
                <a:lnTo>
                  <a:pt x="774930" y="44317"/>
                </a:lnTo>
                <a:lnTo>
                  <a:pt x="823140" y="44643"/>
                </a:lnTo>
                <a:lnTo>
                  <a:pt x="870931" y="46542"/>
                </a:lnTo>
                <a:lnTo>
                  <a:pt x="918228" y="50318"/>
                </a:lnTo>
                <a:lnTo>
                  <a:pt x="969057" y="56964"/>
                </a:lnTo>
                <a:lnTo>
                  <a:pt x="1019906" y="59955"/>
                </a:lnTo>
                <a:lnTo>
                  <a:pt x="1070780" y="60194"/>
                </a:lnTo>
                <a:lnTo>
                  <a:pt x="1121684" y="58585"/>
                </a:lnTo>
                <a:lnTo>
                  <a:pt x="1222461" y="53494"/>
                </a:lnTo>
                <a:lnTo>
                  <a:pt x="1221892" y="53494"/>
                </a:lnTo>
                <a:lnTo>
                  <a:pt x="1274628" y="51703"/>
                </a:lnTo>
                <a:lnTo>
                  <a:pt x="1494639" y="51703"/>
                </a:lnTo>
                <a:lnTo>
                  <a:pt x="1508972" y="46542"/>
                </a:lnTo>
                <a:lnTo>
                  <a:pt x="1508179" y="46542"/>
                </a:lnTo>
                <a:lnTo>
                  <a:pt x="1524009" y="44317"/>
                </a:lnTo>
                <a:close/>
              </a:path>
              <a:path w="3710304" h="97155">
                <a:moveTo>
                  <a:pt x="3699240" y="32403"/>
                </a:moveTo>
                <a:lnTo>
                  <a:pt x="1705465" y="32403"/>
                </a:lnTo>
                <a:lnTo>
                  <a:pt x="1755062" y="33386"/>
                </a:lnTo>
                <a:lnTo>
                  <a:pt x="1804653" y="35686"/>
                </a:lnTo>
                <a:lnTo>
                  <a:pt x="1854179" y="39076"/>
                </a:lnTo>
                <a:lnTo>
                  <a:pt x="1903933" y="43361"/>
                </a:lnTo>
                <a:lnTo>
                  <a:pt x="1952804" y="48209"/>
                </a:lnTo>
                <a:lnTo>
                  <a:pt x="2050471" y="58954"/>
                </a:lnTo>
                <a:lnTo>
                  <a:pt x="2099078" y="51467"/>
                </a:lnTo>
                <a:lnTo>
                  <a:pt x="2150715" y="46116"/>
                </a:lnTo>
                <a:lnTo>
                  <a:pt x="2151827" y="46116"/>
                </a:lnTo>
                <a:lnTo>
                  <a:pt x="2200000" y="43086"/>
                </a:lnTo>
                <a:lnTo>
                  <a:pt x="2248462" y="41594"/>
                </a:lnTo>
                <a:lnTo>
                  <a:pt x="2235538" y="41594"/>
                </a:lnTo>
                <a:lnTo>
                  <a:pt x="2732367" y="41152"/>
                </a:lnTo>
                <a:lnTo>
                  <a:pt x="2761060" y="40486"/>
                </a:lnTo>
                <a:lnTo>
                  <a:pt x="2809504" y="39952"/>
                </a:lnTo>
                <a:lnTo>
                  <a:pt x="3614222" y="39952"/>
                </a:lnTo>
                <a:lnTo>
                  <a:pt x="3662925" y="36077"/>
                </a:lnTo>
                <a:lnTo>
                  <a:pt x="3699240" y="32403"/>
                </a:lnTo>
                <a:close/>
              </a:path>
              <a:path w="3710304" h="97155">
                <a:moveTo>
                  <a:pt x="3614014" y="39952"/>
                </a:moveTo>
                <a:lnTo>
                  <a:pt x="2864802" y="39952"/>
                </a:lnTo>
                <a:lnTo>
                  <a:pt x="3366101" y="47581"/>
                </a:lnTo>
                <a:lnTo>
                  <a:pt x="3416724" y="47285"/>
                </a:lnTo>
                <a:lnTo>
                  <a:pt x="3461682" y="46542"/>
                </a:lnTo>
                <a:lnTo>
                  <a:pt x="3463978" y="46542"/>
                </a:lnTo>
                <a:lnTo>
                  <a:pt x="3512552" y="45127"/>
                </a:lnTo>
                <a:lnTo>
                  <a:pt x="3513982" y="45127"/>
                </a:lnTo>
                <a:lnTo>
                  <a:pt x="3564698" y="42910"/>
                </a:lnTo>
                <a:lnTo>
                  <a:pt x="3565102" y="42910"/>
                </a:lnTo>
                <a:lnTo>
                  <a:pt x="3614014" y="39952"/>
                </a:lnTo>
                <a:close/>
              </a:path>
              <a:path w="3710304" h="97155">
                <a:moveTo>
                  <a:pt x="2732367" y="41152"/>
                </a:moveTo>
                <a:lnTo>
                  <a:pt x="2304374" y="41152"/>
                </a:lnTo>
                <a:lnTo>
                  <a:pt x="2357298" y="41723"/>
                </a:lnTo>
                <a:lnTo>
                  <a:pt x="2413291" y="42910"/>
                </a:lnTo>
                <a:lnTo>
                  <a:pt x="2412849" y="42910"/>
                </a:lnTo>
                <a:lnTo>
                  <a:pt x="2468985" y="44317"/>
                </a:lnTo>
                <a:lnTo>
                  <a:pt x="2574273" y="46116"/>
                </a:lnTo>
                <a:lnTo>
                  <a:pt x="2546608" y="46116"/>
                </a:lnTo>
                <a:lnTo>
                  <a:pt x="2620345" y="45873"/>
                </a:lnTo>
                <a:lnTo>
                  <a:pt x="2666399" y="43361"/>
                </a:lnTo>
                <a:lnTo>
                  <a:pt x="2713331" y="41594"/>
                </a:lnTo>
                <a:lnTo>
                  <a:pt x="2732367" y="41152"/>
                </a:lnTo>
                <a:close/>
              </a:path>
              <a:path w="3710304" h="97155">
                <a:moveTo>
                  <a:pt x="1675775" y="0"/>
                </a:moveTo>
                <a:lnTo>
                  <a:pt x="1454918" y="0"/>
                </a:lnTo>
                <a:lnTo>
                  <a:pt x="1439260" y="3365"/>
                </a:lnTo>
                <a:lnTo>
                  <a:pt x="1388825" y="11194"/>
                </a:lnTo>
                <a:lnTo>
                  <a:pt x="1338409" y="16384"/>
                </a:lnTo>
                <a:lnTo>
                  <a:pt x="1288009" y="19315"/>
                </a:lnTo>
                <a:lnTo>
                  <a:pt x="1237625" y="20362"/>
                </a:lnTo>
                <a:lnTo>
                  <a:pt x="3666496" y="20362"/>
                </a:lnTo>
                <a:lnTo>
                  <a:pt x="3661778" y="19182"/>
                </a:lnTo>
                <a:lnTo>
                  <a:pt x="3625608" y="13178"/>
                </a:lnTo>
                <a:lnTo>
                  <a:pt x="2657309" y="13178"/>
                </a:lnTo>
                <a:lnTo>
                  <a:pt x="2615825" y="12085"/>
                </a:lnTo>
                <a:lnTo>
                  <a:pt x="2612288" y="12085"/>
                </a:lnTo>
                <a:lnTo>
                  <a:pt x="2564581" y="7846"/>
                </a:lnTo>
                <a:lnTo>
                  <a:pt x="2560537" y="7180"/>
                </a:lnTo>
                <a:lnTo>
                  <a:pt x="1942897" y="7180"/>
                </a:lnTo>
                <a:lnTo>
                  <a:pt x="1892511" y="7007"/>
                </a:lnTo>
                <a:lnTo>
                  <a:pt x="1842027" y="6116"/>
                </a:lnTo>
                <a:lnTo>
                  <a:pt x="1795103" y="4763"/>
                </a:lnTo>
                <a:lnTo>
                  <a:pt x="1794303" y="4763"/>
                </a:lnTo>
                <a:lnTo>
                  <a:pt x="1675775" y="0"/>
                </a:lnTo>
                <a:close/>
              </a:path>
              <a:path w="3710304" h="97155">
                <a:moveTo>
                  <a:pt x="834923" y="6253"/>
                </a:moveTo>
                <a:lnTo>
                  <a:pt x="784608" y="7341"/>
                </a:lnTo>
                <a:lnTo>
                  <a:pt x="730163" y="10566"/>
                </a:lnTo>
                <a:lnTo>
                  <a:pt x="731949" y="10566"/>
                </a:lnTo>
                <a:lnTo>
                  <a:pt x="683976" y="15571"/>
                </a:lnTo>
                <a:lnTo>
                  <a:pt x="1078936" y="15571"/>
                </a:lnTo>
                <a:lnTo>
                  <a:pt x="935559" y="8243"/>
                </a:lnTo>
                <a:lnTo>
                  <a:pt x="885240" y="6680"/>
                </a:lnTo>
                <a:lnTo>
                  <a:pt x="834923" y="6253"/>
                </a:lnTo>
                <a:close/>
              </a:path>
              <a:path w="3710304" h="97155">
                <a:moveTo>
                  <a:pt x="3088429" y="0"/>
                </a:moveTo>
                <a:lnTo>
                  <a:pt x="2849681" y="0"/>
                </a:lnTo>
                <a:lnTo>
                  <a:pt x="2797798" y="5189"/>
                </a:lnTo>
                <a:lnTo>
                  <a:pt x="2750893" y="9235"/>
                </a:lnTo>
                <a:lnTo>
                  <a:pt x="2704035" y="12085"/>
                </a:lnTo>
                <a:lnTo>
                  <a:pt x="2657309" y="13178"/>
                </a:lnTo>
                <a:lnTo>
                  <a:pt x="3625608" y="13178"/>
                </a:lnTo>
                <a:lnTo>
                  <a:pt x="3619815" y="12217"/>
                </a:lnTo>
                <a:lnTo>
                  <a:pt x="3223700" y="12217"/>
                </a:lnTo>
                <a:lnTo>
                  <a:pt x="3177462" y="10566"/>
                </a:lnTo>
                <a:lnTo>
                  <a:pt x="3176059" y="10566"/>
                </a:lnTo>
                <a:lnTo>
                  <a:pt x="3126881" y="6116"/>
                </a:lnTo>
                <a:lnTo>
                  <a:pt x="3088429" y="0"/>
                </a:lnTo>
                <a:close/>
              </a:path>
              <a:path w="3710304" h="97155">
                <a:moveTo>
                  <a:pt x="3522482" y="4763"/>
                </a:moveTo>
                <a:lnTo>
                  <a:pt x="3461451" y="4763"/>
                </a:lnTo>
                <a:lnTo>
                  <a:pt x="3416344" y="6116"/>
                </a:lnTo>
                <a:lnTo>
                  <a:pt x="3417041" y="6116"/>
                </a:lnTo>
                <a:lnTo>
                  <a:pt x="3317613" y="10566"/>
                </a:lnTo>
                <a:lnTo>
                  <a:pt x="3316218" y="10566"/>
                </a:lnTo>
                <a:lnTo>
                  <a:pt x="3268721" y="12085"/>
                </a:lnTo>
                <a:lnTo>
                  <a:pt x="3223700" y="12217"/>
                </a:lnTo>
                <a:lnTo>
                  <a:pt x="3619815" y="12217"/>
                </a:lnTo>
                <a:lnTo>
                  <a:pt x="3613650" y="11194"/>
                </a:lnTo>
                <a:lnTo>
                  <a:pt x="3613946" y="11194"/>
                </a:lnTo>
                <a:lnTo>
                  <a:pt x="3564902" y="6482"/>
                </a:lnTo>
                <a:lnTo>
                  <a:pt x="3565280" y="6482"/>
                </a:lnTo>
                <a:lnTo>
                  <a:pt x="3522482" y="4763"/>
                </a:lnTo>
                <a:close/>
              </a:path>
              <a:path w="3710304" h="97155">
                <a:moveTo>
                  <a:pt x="2517581" y="0"/>
                </a:moveTo>
                <a:lnTo>
                  <a:pt x="2114978" y="0"/>
                </a:lnTo>
                <a:lnTo>
                  <a:pt x="2093003" y="1871"/>
                </a:lnTo>
                <a:lnTo>
                  <a:pt x="2043189" y="4763"/>
                </a:lnTo>
                <a:lnTo>
                  <a:pt x="1993138" y="6482"/>
                </a:lnTo>
                <a:lnTo>
                  <a:pt x="1942897" y="7180"/>
                </a:lnTo>
                <a:lnTo>
                  <a:pt x="2560537" y="7180"/>
                </a:lnTo>
                <a:lnTo>
                  <a:pt x="2518746" y="296"/>
                </a:lnTo>
                <a:lnTo>
                  <a:pt x="2517581" y="0"/>
                </a:lnTo>
                <a:close/>
              </a:path>
            </a:pathLst>
          </a:custGeom>
          <a:solidFill>
            <a:srgbClr val="82CCDB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2" name="object 22"/>
          <p:cNvGrpSpPr/>
          <p:nvPr/>
        </p:nvGrpSpPr>
        <p:grpSpPr>
          <a:xfrm>
            <a:off x="8252099" y="0"/>
            <a:ext cx="3879850" cy="153035"/>
            <a:chOff x="8252099" y="0"/>
            <a:chExt cx="3879850" cy="153035"/>
          </a:xfrm>
        </p:grpSpPr>
        <p:sp>
          <p:nvSpPr>
            <p:cNvPr id="23" name="object 23"/>
            <p:cNvSpPr/>
            <p:nvPr/>
          </p:nvSpPr>
          <p:spPr>
            <a:xfrm>
              <a:off x="10165695" y="0"/>
              <a:ext cx="1965960" cy="53975"/>
            </a:xfrm>
            <a:custGeom>
              <a:avLst/>
              <a:gdLst/>
              <a:ahLst/>
              <a:cxnLst/>
              <a:rect l="l" t="t" r="r" b="b"/>
              <a:pathLst>
                <a:path w="1965959" h="53975">
                  <a:moveTo>
                    <a:pt x="181873" y="2193"/>
                  </a:moveTo>
                  <a:lnTo>
                    <a:pt x="134209" y="5752"/>
                  </a:lnTo>
                  <a:lnTo>
                    <a:pt x="86470" y="15057"/>
                  </a:lnTo>
                  <a:lnTo>
                    <a:pt x="59957" y="18147"/>
                  </a:lnTo>
                  <a:lnTo>
                    <a:pt x="21944" y="23878"/>
                  </a:lnTo>
                  <a:lnTo>
                    <a:pt x="0" y="31391"/>
                  </a:lnTo>
                  <a:lnTo>
                    <a:pt x="1383" y="33619"/>
                  </a:lnTo>
                  <a:lnTo>
                    <a:pt x="46584" y="41263"/>
                  </a:lnTo>
                  <a:lnTo>
                    <a:pt x="89553" y="44276"/>
                  </a:lnTo>
                  <a:lnTo>
                    <a:pt x="145439" y="46867"/>
                  </a:lnTo>
                  <a:lnTo>
                    <a:pt x="212390" y="49016"/>
                  </a:lnTo>
                  <a:lnTo>
                    <a:pt x="427887" y="52701"/>
                  </a:lnTo>
                  <a:lnTo>
                    <a:pt x="469461" y="53067"/>
                  </a:lnTo>
                  <a:lnTo>
                    <a:pt x="615472" y="53834"/>
                  </a:lnTo>
                  <a:lnTo>
                    <a:pt x="818008" y="53834"/>
                  </a:lnTo>
                  <a:lnTo>
                    <a:pt x="874217" y="53652"/>
                  </a:lnTo>
                  <a:lnTo>
                    <a:pt x="932690" y="53388"/>
                  </a:lnTo>
                  <a:lnTo>
                    <a:pt x="1250954" y="50745"/>
                  </a:lnTo>
                  <a:lnTo>
                    <a:pt x="1687836" y="43064"/>
                  </a:lnTo>
                  <a:lnTo>
                    <a:pt x="1794647" y="39510"/>
                  </a:lnTo>
                  <a:lnTo>
                    <a:pt x="1794957" y="39510"/>
                  </a:lnTo>
                  <a:lnTo>
                    <a:pt x="1816146" y="38500"/>
                  </a:lnTo>
                  <a:lnTo>
                    <a:pt x="1830347" y="37675"/>
                  </a:lnTo>
                  <a:lnTo>
                    <a:pt x="1830740" y="37675"/>
                  </a:lnTo>
                  <a:lnTo>
                    <a:pt x="1844421" y="36650"/>
                  </a:lnTo>
                  <a:lnTo>
                    <a:pt x="1852964" y="35732"/>
                  </a:lnTo>
                  <a:lnTo>
                    <a:pt x="1884802" y="25951"/>
                  </a:lnTo>
                  <a:lnTo>
                    <a:pt x="467197" y="25951"/>
                  </a:lnTo>
                  <a:lnTo>
                    <a:pt x="419641" y="23364"/>
                  </a:lnTo>
                  <a:lnTo>
                    <a:pt x="372107" y="18429"/>
                  </a:lnTo>
                  <a:lnTo>
                    <a:pt x="277042" y="6913"/>
                  </a:lnTo>
                  <a:lnTo>
                    <a:pt x="229770" y="3053"/>
                  </a:lnTo>
                  <a:lnTo>
                    <a:pt x="230831" y="3053"/>
                  </a:lnTo>
                  <a:lnTo>
                    <a:pt x="181873" y="2193"/>
                  </a:lnTo>
                  <a:close/>
                </a:path>
                <a:path w="1965959" h="53975">
                  <a:moveTo>
                    <a:pt x="837910" y="0"/>
                  </a:moveTo>
                  <a:lnTo>
                    <a:pt x="664070" y="0"/>
                  </a:lnTo>
                  <a:lnTo>
                    <a:pt x="658810" y="393"/>
                  </a:lnTo>
                  <a:lnTo>
                    <a:pt x="610575" y="7503"/>
                  </a:lnTo>
                  <a:lnTo>
                    <a:pt x="562441" y="18689"/>
                  </a:lnTo>
                  <a:lnTo>
                    <a:pt x="514792" y="24842"/>
                  </a:lnTo>
                  <a:lnTo>
                    <a:pt x="467197" y="25951"/>
                  </a:lnTo>
                  <a:lnTo>
                    <a:pt x="1884802" y="25951"/>
                  </a:lnTo>
                  <a:lnTo>
                    <a:pt x="1888847" y="24708"/>
                  </a:lnTo>
                  <a:lnTo>
                    <a:pt x="1145078" y="24708"/>
                  </a:lnTo>
                  <a:lnTo>
                    <a:pt x="1100000" y="23364"/>
                  </a:lnTo>
                  <a:lnTo>
                    <a:pt x="1097930" y="23364"/>
                  </a:lnTo>
                  <a:lnTo>
                    <a:pt x="1047424" y="20017"/>
                  </a:lnTo>
                  <a:lnTo>
                    <a:pt x="998647" y="15590"/>
                  </a:lnTo>
                  <a:lnTo>
                    <a:pt x="901229" y="5502"/>
                  </a:lnTo>
                  <a:lnTo>
                    <a:pt x="852603" y="1011"/>
                  </a:lnTo>
                  <a:lnTo>
                    <a:pt x="837910" y="0"/>
                  </a:lnTo>
                  <a:close/>
                </a:path>
                <a:path w="1965959" h="53975">
                  <a:moveTo>
                    <a:pt x="1965945" y="0"/>
                  </a:moveTo>
                  <a:lnTo>
                    <a:pt x="1420272" y="0"/>
                  </a:lnTo>
                  <a:lnTo>
                    <a:pt x="1383216" y="3053"/>
                  </a:lnTo>
                  <a:lnTo>
                    <a:pt x="1328383" y="8759"/>
                  </a:lnTo>
                  <a:lnTo>
                    <a:pt x="1281310" y="14563"/>
                  </a:lnTo>
                  <a:lnTo>
                    <a:pt x="1242313" y="20017"/>
                  </a:lnTo>
                  <a:lnTo>
                    <a:pt x="1241922" y="20017"/>
                  </a:lnTo>
                  <a:lnTo>
                    <a:pt x="1192969" y="23878"/>
                  </a:lnTo>
                  <a:lnTo>
                    <a:pt x="1189810" y="23878"/>
                  </a:lnTo>
                  <a:lnTo>
                    <a:pt x="1145078" y="24708"/>
                  </a:lnTo>
                  <a:lnTo>
                    <a:pt x="1888847" y="24708"/>
                  </a:lnTo>
                  <a:lnTo>
                    <a:pt x="1942079" y="8353"/>
                  </a:lnTo>
                  <a:lnTo>
                    <a:pt x="1965945" y="0"/>
                  </a:lnTo>
                  <a:close/>
                </a:path>
              </a:pathLst>
            </a:custGeom>
            <a:solidFill>
              <a:srgbClr val="82CCD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9616437" y="28165"/>
              <a:ext cx="2215515" cy="75565"/>
            </a:xfrm>
            <a:custGeom>
              <a:avLst/>
              <a:gdLst/>
              <a:ahLst/>
              <a:cxnLst/>
              <a:rect l="l" t="t" r="r" b="b"/>
              <a:pathLst>
                <a:path w="2215515" h="75564">
                  <a:moveTo>
                    <a:pt x="1785118" y="0"/>
                  </a:moveTo>
                  <a:lnTo>
                    <a:pt x="1682246" y="119"/>
                  </a:lnTo>
                  <a:lnTo>
                    <a:pt x="1575766" y="910"/>
                  </a:lnTo>
                  <a:lnTo>
                    <a:pt x="1131192" y="6697"/>
                  </a:lnTo>
                  <a:lnTo>
                    <a:pt x="964560" y="8124"/>
                  </a:lnTo>
                  <a:lnTo>
                    <a:pt x="855856" y="8296"/>
                  </a:lnTo>
                  <a:lnTo>
                    <a:pt x="750073" y="7607"/>
                  </a:lnTo>
                  <a:lnTo>
                    <a:pt x="698550" y="6875"/>
                  </a:lnTo>
                  <a:lnTo>
                    <a:pt x="648083" y="5851"/>
                  </a:lnTo>
                  <a:lnTo>
                    <a:pt x="598783" y="4510"/>
                  </a:lnTo>
                  <a:lnTo>
                    <a:pt x="550756" y="2826"/>
                  </a:lnTo>
                  <a:lnTo>
                    <a:pt x="504113" y="773"/>
                  </a:lnTo>
                  <a:lnTo>
                    <a:pt x="454041" y="3555"/>
                  </a:lnTo>
                  <a:lnTo>
                    <a:pt x="403684" y="4905"/>
                  </a:lnTo>
                  <a:lnTo>
                    <a:pt x="353121" y="5201"/>
                  </a:lnTo>
                  <a:lnTo>
                    <a:pt x="302430" y="4822"/>
                  </a:lnTo>
                  <a:lnTo>
                    <a:pt x="200979" y="3549"/>
                  </a:lnTo>
                  <a:lnTo>
                    <a:pt x="150376" y="3413"/>
                  </a:lnTo>
                  <a:lnTo>
                    <a:pt x="99959" y="4113"/>
                  </a:lnTo>
                  <a:lnTo>
                    <a:pt x="49807" y="6028"/>
                  </a:lnTo>
                  <a:lnTo>
                    <a:pt x="0" y="9536"/>
                  </a:lnTo>
                  <a:lnTo>
                    <a:pt x="47739" y="20724"/>
                  </a:lnTo>
                  <a:lnTo>
                    <a:pt x="96654" y="29585"/>
                  </a:lnTo>
                  <a:lnTo>
                    <a:pt x="146505" y="36606"/>
                  </a:lnTo>
                  <a:lnTo>
                    <a:pt x="197054" y="42273"/>
                  </a:lnTo>
                  <a:lnTo>
                    <a:pt x="248062" y="47071"/>
                  </a:lnTo>
                  <a:lnTo>
                    <a:pt x="350504" y="56007"/>
                  </a:lnTo>
                  <a:lnTo>
                    <a:pt x="401460" y="61115"/>
                  </a:lnTo>
                  <a:lnTo>
                    <a:pt x="451921" y="67299"/>
                  </a:lnTo>
                  <a:lnTo>
                    <a:pt x="501649" y="75043"/>
                  </a:lnTo>
                  <a:lnTo>
                    <a:pt x="539519" y="72419"/>
                  </a:lnTo>
                  <a:lnTo>
                    <a:pt x="577145" y="66564"/>
                  </a:lnTo>
                  <a:lnTo>
                    <a:pt x="614456" y="58964"/>
                  </a:lnTo>
                  <a:lnTo>
                    <a:pt x="651382" y="51103"/>
                  </a:lnTo>
                  <a:lnTo>
                    <a:pt x="698290" y="39490"/>
                  </a:lnTo>
                  <a:lnTo>
                    <a:pt x="745874" y="31571"/>
                  </a:lnTo>
                  <a:lnTo>
                    <a:pt x="793990" y="26898"/>
                  </a:lnTo>
                  <a:lnTo>
                    <a:pt x="842494" y="25022"/>
                  </a:lnTo>
                  <a:lnTo>
                    <a:pt x="891240" y="25494"/>
                  </a:lnTo>
                  <a:lnTo>
                    <a:pt x="940084" y="27866"/>
                  </a:lnTo>
                  <a:lnTo>
                    <a:pt x="988879" y="31690"/>
                  </a:lnTo>
                  <a:lnTo>
                    <a:pt x="1037482" y="36516"/>
                  </a:lnTo>
                  <a:lnTo>
                    <a:pt x="1085748" y="41896"/>
                  </a:lnTo>
                  <a:lnTo>
                    <a:pt x="1132965" y="46813"/>
                  </a:lnTo>
                  <a:lnTo>
                    <a:pt x="1180779" y="50510"/>
                  </a:lnTo>
                  <a:lnTo>
                    <a:pt x="1228512" y="51681"/>
                  </a:lnTo>
                  <a:lnTo>
                    <a:pt x="1275485" y="49021"/>
                  </a:lnTo>
                  <a:lnTo>
                    <a:pt x="1321020" y="41225"/>
                  </a:lnTo>
                  <a:lnTo>
                    <a:pt x="1364437" y="26986"/>
                  </a:lnTo>
                  <a:lnTo>
                    <a:pt x="1414537" y="27504"/>
                  </a:lnTo>
                  <a:lnTo>
                    <a:pt x="1464607" y="27616"/>
                  </a:lnTo>
                  <a:lnTo>
                    <a:pt x="1514651" y="27377"/>
                  </a:lnTo>
                  <a:lnTo>
                    <a:pt x="1564673" y="26839"/>
                  </a:lnTo>
                  <a:lnTo>
                    <a:pt x="1664668" y="25075"/>
                  </a:lnTo>
                  <a:lnTo>
                    <a:pt x="1964574" y="18093"/>
                  </a:lnTo>
                  <a:lnTo>
                    <a:pt x="2064631" y="16609"/>
                  </a:lnTo>
                  <a:lnTo>
                    <a:pt x="2114696" y="16262"/>
                  </a:lnTo>
                  <a:lnTo>
                    <a:pt x="2164790" y="16249"/>
                  </a:lnTo>
                  <a:lnTo>
                    <a:pt x="2214918" y="16623"/>
                  </a:lnTo>
                  <a:lnTo>
                    <a:pt x="2180075" y="13248"/>
                  </a:lnTo>
                  <a:lnTo>
                    <a:pt x="2104204" y="7818"/>
                  </a:lnTo>
                  <a:lnTo>
                    <a:pt x="2063393" y="5712"/>
                  </a:lnTo>
                  <a:lnTo>
                    <a:pt x="2020809" y="3979"/>
                  </a:lnTo>
                  <a:lnTo>
                    <a:pt x="1976563" y="2592"/>
                  </a:lnTo>
                  <a:lnTo>
                    <a:pt x="1930761" y="1526"/>
                  </a:lnTo>
                  <a:lnTo>
                    <a:pt x="1883514" y="756"/>
                  </a:lnTo>
                  <a:lnTo>
                    <a:pt x="1785118" y="0"/>
                  </a:lnTo>
                  <a:close/>
                </a:path>
              </a:pathLst>
            </a:custGeom>
            <a:solidFill>
              <a:srgbClr val="ADDB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8285172" y="30907"/>
              <a:ext cx="1834514" cy="121920"/>
            </a:xfrm>
            <a:custGeom>
              <a:avLst/>
              <a:gdLst/>
              <a:ahLst/>
              <a:cxnLst/>
              <a:rect l="l" t="t" r="r" b="b"/>
              <a:pathLst>
                <a:path w="1834515" h="121920">
                  <a:moveTo>
                    <a:pt x="369401" y="0"/>
                  </a:moveTo>
                  <a:lnTo>
                    <a:pt x="316071" y="233"/>
                  </a:lnTo>
                  <a:lnTo>
                    <a:pt x="262637" y="2106"/>
                  </a:lnTo>
                  <a:lnTo>
                    <a:pt x="209273" y="5233"/>
                  </a:lnTo>
                  <a:lnTo>
                    <a:pt x="156153" y="9226"/>
                  </a:lnTo>
                  <a:lnTo>
                    <a:pt x="0" y="22521"/>
                  </a:lnTo>
                  <a:lnTo>
                    <a:pt x="19292" y="30674"/>
                  </a:lnTo>
                  <a:lnTo>
                    <a:pt x="41086" y="35083"/>
                  </a:lnTo>
                  <a:lnTo>
                    <a:pt x="63691" y="38361"/>
                  </a:lnTo>
                  <a:lnTo>
                    <a:pt x="85420" y="43120"/>
                  </a:lnTo>
                  <a:lnTo>
                    <a:pt x="133728" y="50993"/>
                  </a:lnTo>
                  <a:lnTo>
                    <a:pt x="182349" y="59573"/>
                  </a:lnTo>
                  <a:lnTo>
                    <a:pt x="231263" y="67392"/>
                  </a:lnTo>
                  <a:lnTo>
                    <a:pt x="280450" y="72981"/>
                  </a:lnTo>
                  <a:lnTo>
                    <a:pt x="329891" y="74871"/>
                  </a:lnTo>
                  <a:lnTo>
                    <a:pt x="379564" y="71594"/>
                  </a:lnTo>
                  <a:lnTo>
                    <a:pt x="430661" y="59814"/>
                  </a:lnTo>
                  <a:lnTo>
                    <a:pt x="480861" y="50225"/>
                  </a:lnTo>
                  <a:lnTo>
                    <a:pt x="530459" y="44667"/>
                  </a:lnTo>
                  <a:lnTo>
                    <a:pt x="579753" y="44977"/>
                  </a:lnTo>
                  <a:lnTo>
                    <a:pt x="629038" y="52997"/>
                  </a:lnTo>
                  <a:lnTo>
                    <a:pt x="678611" y="70565"/>
                  </a:lnTo>
                  <a:lnTo>
                    <a:pt x="726183" y="87765"/>
                  </a:lnTo>
                  <a:lnTo>
                    <a:pt x="775143" y="101701"/>
                  </a:lnTo>
                  <a:lnTo>
                    <a:pt x="825289" y="112154"/>
                  </a:lnTo>
                  <a:lnTo>
                    <a:pt x="876420" y="118908"/>
                  </a:lnTo>
                  <a:lnTo>
                    <a:pt x="928331" y="121746"/>
                  </a:lnTo>
                  <a:lnTo>
                    <a:pt x="984977" y="113899"/>
                  </a:lnTo>
                  <a:lnTo>
                    <a:pt x="1038918" y="100370"/>
                  </a:lnTo>
                  <a:lnTo>
                    <a:pt x="1091357" y="83611"/>
                  </a:lnTo>
                  <a:lnTo>
                    <a:pt x="1143495" y="66069"/>
                  </a:lnTo>
                  <a:lnTo>
                    <a:pt x="1192365" y="57293"/>
                  </a:lnTo>
                  <a:lnTo>
                    <a:pt x="1241409" y="51367"/>
                  </a:lnTo>
                  <a:lnTo>
                    <a:pt x="1290600" y="47930"/>
                  </a:lnTo>
                  <a:lnTo>
                    <a:pt x="1339914" y="46620"/>
                  </a:lnTo>
                  <a:lnTo>
                    <a:pt x="1389328" y="47076"/>
                  </a:lnTo>
                  <a:lnTo>
                    <a:pt x="1438816" y="48937"/>
                  </a:lnTo>
                  <a:lnTo>
                    <a:pt x="1488354" y="51841"/>
                  </a:lnTo>
                  <a:lnTo>
                    <a:pt x="1537917" y="55426"/>
                  </a:lnTo>
                  <a:lnTo>
                    <a:pt x="1637021" y="63193"/>
                  </a:lnTo>
                  <a:lnTo>
                    <a:pt x="1686512" y="66653"/>
                  </a:lnTo>
                  <a:lnTo>
                    <a:pt x="1735931" y="69348"/>
                  </a:lnTo>
                  <a:lnTo>
                    <a:pt x="1785252" y="70916"/>
                  </a:lnTo>
                  <a:lnTo>
                    <a:pt x="1834451" y="70997"/>
                  </a:lnTo>
                  <a:lnTo>
                    <a:pt x="1785207" y="60855"/>
                  </a:lnTo>
                  <a:lnTo>
                    <a:pt x="1735384" y="52702"/>
                  </a:lnTo>
                  <a:lnTo>
                    <a:pt x="1685110" y="46102"/>
                  </a:lnTo>
                  <a:lnTo>
                    <a:pt x="1634513" y="40620"/>
                  </a:lnTo>
                  <a:lnTo>
                    <a:pt x="1482053" y="26515"/>
                  </a:lnTo>
                  <a:lnTo>
                    <a:pt x="1431435" y="21142"/>
                  </a:lnTo>
                  <a:lnTo>
                    <a:pt x="1381129" y="14707"/>
                  </a:lnTo>
                  <a:lnTo>
                    <a:pt x="1331264" y="6773"/>
                  </a:lnTo>
                  <a:lnTo>
                    <a:pt x="1280674" y="6156"/>
                  </a:lnTo>
                  <a:lnTo>
                    <a:pt x="1230100" y="5967"/>
                  </a:lnTo>
                  <a:lnTo>
                    <a:pt x="1179542" y="6134"/>
                  </a:lnTo>
                  <a:lnTo>
                    <a:pt x="1078469" y="7241"/>
                  </a:lnTo>
                  <a:lnTo>
                    <a:pt x="876473" y="10518"/>
                  </a:lnTo>
                  <a:lnTo>
                    <a:pt x="775535" y="11524"/>
                  </a:lnTo>
                  <a:lnTo>
                    <a:pt x="725078" y="11614"/>
                  </a:lnTo>
                  <a:lnTo>
                    <a:pt x="674628" y="11332"/>
                  </a:lnTo>
                  <a:lnTo>
                    <a:pt x="624185" y="10605"/>
                  </a:lnTo>
                  <a:lnTo>
                    <a:pt x="573746" y="9361"/>
                  </a:lnTo>
                  <a:lnTo>
                    <a:pt x="523312" y="7526"/>
                  </a:lnTo>
                  <a:lnTo>
                    <a:pt x="472881" y="5028"/>
                  </a:lnTo>
                  <a:lnTo>
                    <a:pt x="422452" y="1795"/>
                  </a:lnTo>
                  <a:lnTo>
                    <a:pt x="369401" y="0"/>
                  </a:lnTo>
                  <a:close/>
                </a:path>
              </a:pathLst>
            </a:custGeom>
            <a:solidFill>
              <a:srgbClr val="46BDD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10937988" y="39596"/>
              <a:ext cx="641350" cy="98425"/>
            </a:xfrm>
            <a:custGeom>
              <a:avLst/>
              <a:gdLst/>
              <a:ahLst/>
              <a:cxnLst/>
              <a:rect l="l" t="t" r="r" b="b"/>
              <a:pathLst>
                <a:path w="641350" h="98425">
                  <a:moveTo>
                    <a:pt x="122508" y="2348"/>
                  </a:moveTo>
                  <a:lnTo>
                    <a:pt x="69714" y="3469"/>
                  </a:lnTo>
                  <a:lnTo>
                    <a:pt x="27164" y="13029"/>
                  </a:lnTo>
                  <a:lnTo>
                    <a:pt x="0" y="34561"/>
                  </a:lnTo>
                  <a:lnTo>
                    <a:pt x="15832" y="39624"/>
                  </a:lnTo>
                  <a:lnTo>
                    <a:pt x="16009" y="39624"/>
                  </a:lnTo>
                  <a:lnTo>
                    <a:pt x="32270" y="41911"/>
                  </a:lnTo>
                  <a:lnTo>
                    <a:pt x="87571" y="56220"/>
                  </a:lnTo>
                  <a:lnTo>
                    <a:pt x="130663" y="75868"/>
                  </a:lnTo>
                  <a:lnTo>
                    <a:pt x="152222" y="85615"/>
                  </a:lnTo>
                  <a:lnTo>
                    <a:pt x="198407" y="98147"/>
                  </a:lnTo>
                  <a:lnTo>
                    <a:pt x="246241" y="97155"/>
                  </a:lnTo>
                  <a:lnTo>
                    <a:pt x="497644" y="54002"/>
                  </a:lnTo>
                  <a:lnTo>
                    <a:pt x="549452" y="44188"/>
                  </a:lnTo>
                  <a:lnTo>
                    <a:pt x="577173" y="39624"/>
                  </a:lnTo>
                  <a:lnTo>
                    <a:pt x="612177" y="33161"/>
                  </a:lnTo>
                  <a:lnTo>
                    <a:pt x="638786" y="25607"/>
                  </a:lnTo>
                  <a:lnTo>
                    <a:pt x="641321" y="17770"/>
                  </a:lnTo>
                  <a:lnTo>
                    <a:pt x="623725" y="14312"/>
                  </a:lnTo>
                  <a:lnTo>
                    <a:pt x="290982" y="14312"/>
                  </a:lnTo>
                  <a:lnTo>
                    <a:pt x="238281" y="11302"/>
                  </a:lnTo>
                  <a:lnTo>
                    <a:pt x="180410" y="6136"/>
                  </a:lnTo>
                  <a:lnTo>
                    <a:pt x="122508" y="2348"/>
                  </a:lnTo>
                  <a:close/>
                </a:path>
                <a:path w="641350" h="98425">
                  <a:moveTo>
                    <a:pt x="606006" y="10831"/>
                  </a:moveTo>
                  <a:lnTo>
                    <a:pt x="520538" y="10831"/>
                  </a:lnTo>
                  <a:lnTo>
                    <a:pt x="518680" y="11498"/>
                  </a:lnTo>
                  <a:lnTo>
                    <a:pt x="497923" y="11760"/>
                  </a:lnTo>
                  <a:lnTo>
                    <a:pt x="331431" y="11760"/>
                  </a:lnTo>
                  <a:lnTo>
                    <a:pt x="290982" y="14312"/>
                  </a:lnTo>
                  <a:lnTo>
                    <a:pt x="623725" y="14312"/>
                  </a:lnTo>
                  <a:lnTo>
                    <a:pt x="606006" y="10831"/>
                  </a:lnTo>
                  <a:close/>
                </a:path>
                <a:path w="641350" h="98425">
                  <a:moveTo>
                    <a:pt x="512574" y="0"/>
                  </a:moveTo>
                  <a:lnTo>
                    <a:pt x="476543" y="1876"/>
                  </a:lnTo>
                  <a:lnTo>
                    <a:pt x="356204" y="10831"/>
                  </a:lnTo>
                  <a:lnTo>
                    <a:pt x="329904" y="11760"/>
                  </a:lnTo>
                  <a:lnTo>
                    <a:pt x="497923" y="11760"/>
                  </a:lnTo>
                  <a:lnTo>
                    <a:pt x="519276" y="10831"/>
                  </a:lnTo>
                  <a:lnTo>
                    <a:pt x="520538" y="10831"/>
                  </a:lnTo>
                  <a:lnTo>
                    <a:pt x="540052" y="3824"/>
                  </a:lnTo>
                  <a:lnTo>
                    <a:pt x="535880" y="320"/>
                  </a:lnTo>
                  <a:lnTo>
                    <a:pt x="512574" y="0"/>
                  </a:lnTo>
                  <a:close/>
                </a:path>
                <a:path w="641350" h="98425">
                  <a:moveTo>
                    <a:pt x="568794" y="9666"/>
                  </a:moveTo>
                  <a:lnTo>
                    <a:pt x="524014" y="10625"/>
                  </a:lnTo>
                  <a:lnTo>
                    <a:pt x="497923" y="11760"/>
                  </a:lnTo>
                  <a:lnTo>
                    <a:pt x="518680" y="11498"/>
                  </a:lnTo>
                  <a:lnTo>
                    <a:pt x="520538" y="10831"/>
                  </a:lnTo>
                  <a:lnTo>
                    <a:pt x="606006" y="10831"/>
                  </a:lnTo>
                  <a:lnTo>
                    <a:pt x="604100" y="10457"/>
                  </a:lnTo>
                  <a:lnTo>
                    <a:pt x="568794" y="9666"/>
                  </a:lnTo>
                  <a:close/>
                </a:path>
              </a:pathLst>
            </a:custGeom>
            <a:solidFill>
              <a:srgbClr val="82CCD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11431050" y="27869"/>
              <a:ext cx="544830" cy="33020"/>
            </a:xfrm>
            <a:custGeom>
              <a:avLst/>
              <a:gdLst/>
              <a:ahLst/>
              <a:cxnLst/>
              <a:rect l="l" t="t" r="r" b="b"/>
              <a:pathLst>
                <a:path w="544829" h="33019">
                  <a:moveTo>
                    <a:pt x="544450" y="69"/>
                  </a:moveTo>
                  <a:lnTo>
                    <a:pt x="366196" y="0"/>
                  </a:lnTo>
                  <a:lnTo>
                    <a:pt x="212451" y="943"/>
                  </a:lnTo>
                  <a:lnTo>
                    <a:pt x="140367" y="2033"/>
                  </a:lnTo>
                  <a:lnTo>
                    <a:pt x="78256" y="3679"/>
                  </a:lnTo>
                  <a:lnTo>
                    <a:pt x="31207" y="5989"/>
                  </a:lnTo>
                  <a:lnTo>
                    <a:pt x="0" y="10931"/>
                  </a:lnTo>
                  <a:lnTo>
                    <a:pt x="2638" y="13026"/>
                  </a:lnTo>
                  <a:lnTo>
                    <a:pt x="58580" y="20842"/>
                  </a:lnTo>
                  <a:lnTo>
                    <a:pt x="142254" y="27463"/>
                  </a:lnTo>
                  <a:lnTo>
                    <a:pt x="190655" y="28644"/>
                  </a:lnTo>
                  <a:lnTo>
                    <a:pt x="243877" y="30539"/>
                  </a:lnTo>
                  <a:lnTo>
                    <a:pt x="299776" y="32133"/>
                  </a:lnTo>
                  <a:lnTo>
                    <a:pt x="356210" y="32411"/>
                  </a:lnTo>
                  <a:lnTo>
                    <a:pt x="411038" y="30359"/>
                  </a:lnTo>
                  <a:lnTo>
                    <a:pt x="462115" y="24961"/>
                  </a:lnTo>
                  <a:lnTo>
                    <a:pt x="507300" y="15203"/>
                  </a:lnTo>
                  <a:lnTo>
                    <a:pt x="544450" y="69"/>
                  </a:lnTo>
                  <a:close/>
                </a:path>
              </a:pathLst>
            </a:custGeom>
            <a:solidFill>
              <a:srgbClr val="ADDB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11640148" y="47800"/>
              <a:ext cx="314325" cy="31115"/>
            </a:xfrm>
            <a:custGeom>
              <a:avLst/>
              <a:gdLst/>
              <a:ahLst/>
              <a:cxnLst/>
              <a:rect l="l" t="t" r="r" b="b"/>
              <a:pathLst>
                <a:path w="314325" h="31115">
                  <a:moveTo>
                    <a:pt x="297813" y="0"/>
                  </a:moveTo>
                  <a:lnTo>
                    <a:pt x="274480" y="2670"/>
                  </a:lnTo>
                  <a:lnTo>
                    <a:pt x="257543" y="4906"/>
                  </a:lnTo>
                  <a:lnTo>
                    <a:pt x="206165" y="14283"/>
                  </a:lnTo>
                  <a:lnTo>
                    <a:pt x="154362" y="16582"/>
                  </a:lnTo>
                  <a:lnTo>
                    <a:pt x="50921" y="14385"/>
                  </a:lnTo>
                  <a:lnTo>
                    <a:pt x="0" y="17111"/>
                  </a:lnTo>
                  <a:lnTo>
                    <a:pt x="50631" y="25100"/>
                  </a:lnTo>
                  <a:lnTo>
                    <a:pt x="102427" y="29881"/>
                  </a:lnTo>
                  <a:lnTo>
                    <a:pt x="154744" y="31000"/>
                  </a:lnTo>
                  <a:lnTo>
                    <a:pt x="206940" y="28006"/>
                  </a:lnTo>
                  <a:lnTo>
                    <a:pt x="258371" y="20445"/>
                  </a:lnTo>
                  <a:lnTo>
                    <a:pt x="308394" y="7866"/>
                  </a:lnTo>
                  <a:lnTo>
                    <a:pt x="313723" y="522"/>
                  </a:lnTo>
                  <a:lnTo>
                    <a:pt x="297813" y="0"/>
                  </a:lnTo>
                  <a:close/>
                </a:path>
              </a:pathLst>
            </a:custGeom>
            <a:solidFill>
              <a:srgbClr val="269AB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8886110" y="30490"/>
              <a:ext cx="534670" cy="21590"/>
            </a:xfrm>
            <a:custGeom>
              <a:avLst/>
              <a:gdLst/>
              <a:ahLst/>
              <a:cxnLst/>
              <a:rect l="l" t="t" r="r" b="b"/>
              <a:pathLst>
                <a:path w="534670" h="21590">
                  <a:moveTo>
                    <a:pt x="341537" y="0"/>
                  </a:moveTo>
                  <a:lnTo>
                    <a:pt x="292778" y="233"/>
                  </a:lnTo>
                  <a:lnTo>
                    <a:pt x="146133" y="1989"/>
                  </a:lnTo>
                  <a:lnTo>
                    <a:pt x="97297" y="2305"/>
                  </a:lnTo>
                  <a:lnTo>
                    <a:pt x="48569" y="2177"/>
                  </a:lnTo>
                  <a:lnTo>
                    <a:pt x="0" y="1418"/>
                  </a:lnTo>
                  <a:lnTo>
                    <a:pt x="47455" y="9897"/>
                  </a:lnTo>
                  <a:lnTo>
                    <a:pt x="95411" y="15843"/>
                  </a:lnTo>
                  <a:lnTo>
                    <a:pt x="143777" y="19562"/>
                  </a:lnTo>
                  <a:lnTo>
                    <a:pt x="192463" y="21359"/>
                  </a:lnTo>
                  <a:lnTo>
                    <a:pt x="241378" y="21540"/>
                  </a:lnTo>
                  <a:lnTo>
                    <a:pt x="290431" y="20409"/>
                  </a:lnTo>
                  <a:lnTo>
                    <a:pt x="339533" y="18274"/>
                  </a:lnTo>
                  <a:lnTo>
                    <a:pt x="388591" y="15438"/>
                  </a:lnTo>
                  <a:lnTo>
                    <a:pt x="534606" y="5787"/>
                  </a:lnTo>
                  <a:lnTo>
                    <a:pt x="486735" y="2960"/>
                  </a:lnTo>
                  <a:lnTo>
                    <a:pt x="438567" y="1177"/>
                  </a:lnTo>
                  <a:lnTo>
                    <a:pt x="390150" y="252"/>
                  </a:lnTo>
                  <a:lnTo>
                    <a:pt x="341537" y="0"/>
                  </a:lnTo>
                  <a:close/>
                </a:path>
              </a:pathLst>
            </a:custGeom>
            <a:solidFill>
              <a:srgbClr val="ABDAE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8252099" y="28031"/>
              <a:ext cx="140335" cy="16510"/>
            </a:xfrm>
            <a:custGeom>
              <a:avLst/>
              <a:gdLst/>
              <a:ahLst/>
              <a:cxnLst/>
              <a:rect l="l" t="t" r="r" b="b"/>
              <a:pathLst>
                <a:path w="140334" h="16509">
                  <a:moveTo>
                    <a:pt x="69663" y="0"/>
                  </a:moveTo>
                  <a:lnTo>
                    <a:pt x="25907" y="3605"/>
                  </a:lnTo>
                  <a:lnTo>
                    <a:pt x="0" y="11881"/>
                  </a:lnTo>
                  <a:lnTo>
                    <a:pt x="32423" y="15833"/>
                  </a:lnTo>
                  <a:lnTo>
                    <a:pt x="65446" y="16188"/>
                  </a:lnTo>
                  <a:lnTo>
                    <a:pt x="98598" y="13926"/>
                  </a:lnTo>
                  <a:lnTo>
                    <a:pt x="131406" y="10027"/>
                  </a:lnTo>
                  <a:lnTo>
                    <a:pt x="140076" y="3929"/>
                  </a:lnTo>
                  <a:lnTo>
                    <a:pt x="113607" y="347"/>
                  </a:lnTo>
                  <a:lnTo>
                    <a:pt x="69663" y="0"/>
                  </a:lnTo>
                  <a:close/>
                </a:path>
              </a:pathLst>
            </a:custGeom>
            <a:solidFill>
              <a:srgbClr val="ACDB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1" name="object 31"/>
          <p:cNvGrpSpPr/>
          <p:nvPr/>
        </p:nvGrpSpPr>
        <p:grpSpPr>
          <a:xfrm>
            <a:off x="5742233" y="-2204"/>
            <a:ext cx="2215515" cy="147320"/>
            <a:chOff x="5742233" y="-2204"/>
            <a:chExt cx="2215515" cy="147320"/>
          </a:xfrm>
        </p:grpSpPr>
        <p:sp>
          <p:nvSpPr>
            <p:cNvPr id="32" name="object 32"/>
            <p:cNvSpPr/>
            <p:nvPr/>
          </p:nvSpPr>
          <p:spPr>
            <a:xfrm>
              <a:off x="6318383" y="32723"/>
              <a:ext cx="1281430" cy="112395"/>
            </a:xfrm>
            <a:custGeom>
              <a:avLst/>
              <a:gdLst/>
              <a:ahLst/>
              <a:cxnLst/>
              <a:rect l="l" t="t" r="r" b="b"/>
              <a:pathLst>
                <a:path w="1281429" h="112395">
                  <a:moveTo>
                    <a:pt x="0" y="0"/>
                  </a:moveTo>
                  <a:lnTo>
                    <a:pt x="4588" y="4512"/>
                  </a:lnTo>
                  <a:lnTo>
                    <a:pt x="10550" y="6569"/>
                  </a:lnTo>
                  <a:lnTo>
                    <a:pt x="17069" y="7697"/>
                  </a:lnTo>
                  <a:lnTo>
                    <a:pt x="23329" y="9423"/>
                  </a:lnTo>
                  <a:lnTo>
                    <a:pt x="79565" y="27343"/>
                  </a:lnTo>
                  <a:lnTo>
                    <a:pt x="126623" y="38666"/>
                  </a:lnTo>
                  <a:lnTo>
                    <a:pt x="174606" y="43507"/>
                  </a:lnTo>
                  <a:lnTo>
                    <a:pt x="223274" y="43781"/>
                  </a:lnTo>
                  <a:lnTo>
                    <a:pt x="272390" y="41399"/>
                  </a:lnTo>
                  <a:lnTo>
                    <a:pt x="321715" y="38276"/>
                  </a:lnTo>
                  <a:lnTo>
                    <a:pt x="371008" y="36326"/>
                  </a:lnTo>
                  <a:lnTo>
                    <a:pt x="420033" y="37461"/>
                  </a:lnTo>
                  <a:lnTo>
                    <a:pt x="468549" y="43595"/>
                  </a:lnTo>
                  <a:lnTo>
                    <a:pt x="516318" y="56642"/>
                  </a:lnTo>
                  <a:lnTo>
                    <a:pt x="563311" y="64688"/>
                  </a:lnTo>
                  <a:lnTo>
                    <a:pt x="610348" y="66860"/>
                  </a:lnTo>
                  <a:lnTo>
                    <a:pt x="657396" y="65186"/>
                  </a:lnTo>
                  <a:lnTo>
                    <a:pt x="751387" y="58405"/>
                  </a:lnTo>
                  <a:lnTo>
                    <a:pt x="798265" y="57351"/>
                  </a:lnTo>
                  <a:lnTo>
                    <a:pt x="845018" y="60557"/>
                  </a:lnTo>
                  <a:lnTo>
                    <a:pt x="891615" y="70051"/>
                  </a:lnTo>
                  <a:lnTo>
                    <a:pt x="938022" y="87858"/>
                  </a:lnTo>
                  <a:lnTo>
                    <a:pt x="966883" y="93319"/>
                  </a:lnTo>
                  <a:lnTo>
                    <a:pt x="995448" y="100091"/>
                  </a:lnTo>
                  <a:lnTo>
                    <a:pt x="1024179" y="106535"/>
                  </a:lnTo>
                  <a:lnTo>
                    <a:pt x="1053541" y="111010"/>
                  </a:lnTo>
                  <a:lnTo>
                    <a:pt x="1100409" y="112093"/>
                  </a:lnTo>
                  <a:lnTo>
                    <a:pt x="1146696" y="106626"/>
                  </a:lnTo>
                  <a:lnTo>
                    <a:pt x="1192059" y="96396"/>
                  </a:lnTo>
                  <a:lnTo>
                    <a:pt x="1236157" y="83190"/>
                  </a:lnTo>
                  <a:lnTo>
                    <a:pt x="1278648" y="68795"/>
                  </a:lnTo>
                  <a:lnTo>
                    <a:pt x="1281340" y="59372"/>
                  </a:lnTo>
                  <a:lnTo>
                    <a:pt x="1258852" y="56264"/>
                  </a:lnTo>
                  <a:lnTo>
                    <a:pt x="1233921" y="49979"/>
                  </a:lnTo>
                  <a:lnTo>
                    <a:pt x="1229283" y="31026"/>
                  </a:lnTo>
                  <a:lnTo>
                    <a:pt x="1221391" y="10583"/>
                  </a:lnTo>
                  <a:lnTo>
                    <a:pt x="1194708" y="7742"/>
                  </a:lnTo>
                  <a:lnTo>
                    <a:pt x="1161586" y="11961"/>
                  </a:lnTo>
                  <a:lnTo>
                    <a:pt x="1134376" y="12700"/>
                  </a:lnTo>
                  <a:lnTo>
                    <a:pt x="1031459" y="12139"/>
                  </a:lnTo>
                  <a:lnTo>
                    <a:pt x="513724" y="12292"/>
                  </a:lnTo>
                  <a:lnTo>
                    <a:pt x="410254" y="11587"/>
                  </a:lnTo>
                  <a:lnTo>
                    <a:pt x="307046" y="10195"/>
                  </a:lnTo>
                  <a:lnTo>
                    <a:pt x="204200" y="7926"/>
                  </a:lnTo>
                  <a:lnTo>
                    <a:pt x="152944" y="6403"/>
                  </a:lnTo>
                  <a:lnTo>
                    <a:pt x="101817" y="4590"/>
                  </a:lnTo>
                  <a:lnTo>
                    <a:pt x="50832" y="246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6BDD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5742233" y="23431"/>
              <a:ext cx="641350" cy="98425"/>
            </a:xfrm>
            <a:custGeom>
              <a:avLst/>
              <a:gdLst/>
              <a:ahLst/>
              <a:cxnLst/>
              <a:rect l="l" t="t" r="r" b="b"/>
              <a:pathLst>
                <a:path w="641350" h="98425">
                  <a:moveTo>
                    <a:pt x="122508" y="2348"/>
                  </a:moveTo>
                  <a:lnTo>
                    <a:pt x="69714" y="3469"/>
                  </a:lnTo>
                  <a:lnTo>
                    <a:pt x="27164" y="13029"/>
                  </a:lnTo>
                  <a:lnTo>
                    <a:pt x="0" y="34561"/>
                  </a:lnTo>
                  <a:lnTo>
                    <a:pt x="15832" y="39624"/>
                  </a:lnTo>
                  <a:lnTo>
                    <a:pt x="16009" y="39624"/>
                  </a:lnTo>
                  <a:lnTo>
                    <a:pt x="32270" y="41911"/>
                  </a:lnTo>
                  <a:lnTo>
                    <a:pt x="87571" y="56220"/>
                  </a:lnTo>
                  <a:lnTo>
                    <a:pt x="130663" y="75868"/>
                  </a:lnTo>
                  <a:lnTo>
                    <a:pt x="152222" y="85615"/>
                  </a:lnTo>
                  <a:lnTo>
                    <a:pt x="198407" y="98147"/>
                  </a:lnTo>
                  <a:lnTo>
                    <a:pt x="246241" y="97155"/>
                  </a:lnTo>
                  <a:lnTo>
                    <a:pt x="497644" y="54002"/>
                  </a:lnTo>
                  <a:lnTo>
                    <a:pt x="549452" y="44188"/>
                  </a:lnTo>
                  <a:lnTo>
                    <a:pt x="577173" y="39624"/>
                  </a:lnTo>
                  <a:lnTo>
                    <a:pt x="612177" y="33161"/>
                  </a:lnTo>
                  <a:lnTo>
                    <a:pt x="638786" y="25607"/>
                  </a:lnTo>
                  <a:lnTo>
                    <a:pt x="641321" y="17770"/>
                  </a:lnTo>
                  <a:lnTo>
                    <a:pt x="623725" y="14312"/>
                  </a:lnTo>
                  <a:lnTo>
                    <a:pt x="290982" y="14312"/>
                  </a:lnTo>
                  <a:lnTo>
                    <a:pt x="238281" y="11302"/>
                  </a:lnTo>
                  <a:lnTo>
                    <a:pt x="180410" y="6136"/>
                  </a:lnTo>
                  <a:lnTo>
                    <a:pt x="122508" y="2348"/>
                  </a:lnTo>
                  <a:close/>
                </a:path>
                <a:path w="641350" h="98425">
                  <a:moveTo>
                    <a:pt x="606006" y="10831"/>
                  </a:moveTo>
                  <a:lnTo>
                    <a:pt x="520538" y="10831"/>
                  </a:lnTo>
                  <a:lnTo>
                    <a:pt x="518680" y="11498"/>
                  </a:lnTo>
                  <a:lnTo>
                    <a:pt x="497923" y="11760"/>
                  </a:lnTo>
                  <a:lnTo>
                    <a:pt x="331431" y="11760"/>
                  </a:lnTo>
                  <a:lnTo>
                    <a:pt x="290982" y="14312"/>
                  </a:lnTo>
                  <a:lnTo>
                    <a:pt x="623725" y="14312"/>
                  </a:lnTo>
                  <a:lnTo>
                    <a:pt x="606006" y="10831"/>
                  </a:lnTo>
                  <a:close/>
                </a:path>
                <a:path w="641350" h="98425">
                  <a:moveTo>
                    <a:pt x="512574" y="0"/>
                  </a:moveTo>
                  <a:lnTo>
                    <a:pt x="476543" y="1876"/>
                  </a:lnTo>
                  <a:lnTo>
                    <a:pt x="356204" y="10831"/>
                  </a:lnTo>
                  <a:lnTo>
                    <a:pt x="329904" y="11760"/>
                  </a:lnTo>
                  <a:lnTo>
                    <a:pt x="497923" y="11760"/>
                  </a:lnTo>
                  <a:lnTo>
                    <a:pt x="519276" y="10831"/>
                  </a:lnTo>
                  <a:lnTo>
                    <a:pt x="520538" y="10831"/>
                  </a:lnTo>
                  <a:lnTo>
                    <a:pt x="540052" y="3824"/>
                  </a:lnTo>
                  <a:lnTo>
                    <a:pt x="535880" y="320"/>
                  </a:lnTo>
                  <a:lnTo>
                    <a:pt x="512574" y="0"/>
                  </a:lnTo>
                  <a:close/>
                </a:path>
                <a:path w="641350" h="98425">
                  <a:moveTo>
                    <a:pt x="568794" y="9666"/>
                  </a:moveTo>
                  <a:lnTo>
                    <a:pt x="524014" y="10625"/>
                  </a:lnTo>
                  <a:lnTo>
                    <a:pt x="497923" y="11760"/>
                  </a:lnTo>
                  <a:lnTo>
                    <a:pt x="518680" y="11498"/>
                  </a:lnTo>
                  <a:lnTo>
                    <a:pt x="520538" y="10831"/>
                  </a:lnTo>
                  <a:lnTo>
                    <a:pt x="606006" y="10831"/>
                  </a:lnTo>
                  <a:lnTo>
                    <a:pt x="604100" y="10457"/>
                  </a:lnTo>
                  <a:lnTo>
                    <a:pt x="568794" y="9666"/>
                  </a:lnTo>
                  <a:close/>
                </a:path>
              </a:pathLst>
            </a:custGeom>
            <a:solidFill>
              <a:srgbClr val="82CCD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5742237" y="-2204"/>
              <a:ext cx="2215515" cy="75565"/>
            </a:xfrm>
            <a:custGeom>
              <a:avLst/>
              <a:gdLst/>
              <a:ahLst/>
              <a:cxnLst/>
              <a:rect l="l" t="t" r="r" b="b"/>
              <a:pathLst>
                <a:path w="2215515" h="75565">
                  <a:moveTo>
                    <a:pt x="1785118" y="0"/>
                  </a:moveTo>
                  <a:lnTo>
                    <a:pt x="1682246" y="119"/>
                  </a:lnTo>
                  <a:lnTo>
                    <a:pt x="1575766" y="910"/>
                  </a:lnTo>
                  <a:lnTo>
                    <a:pt x="1131192" y="6697"/>
                  </a:lnTo>
                  <a:lnTo>
                    <a:pt x="964560" y="8124"/>
                  </a:lnTo>
                  <a:lnTo>
                    <a:pt x="855856" y="8296"/>
                  </a:lnTo>
                  <a:lnTo>
                    <a:pt x="750073" y="7607"/>
                  </a:lnTo>
                  <a:lnTo>
                    <a:pt x="698550" y="6875"/>
                  </a:lnTo>
                  <a:lnTo>
                    <a:pt x="648083" y="5851"/>
                  </a:lnTo>
                  <a:lnTo>
                    <a:pt x="598783" y="4510"/>
                  </a:lnTo>
                  <a:lnTo>
                    <a:pt x="550756" y="2826"/>
                  </a:lnTo>
                  <a:lnTo>
                    <a:pt x="504113" y="773"/>
                  </a:lnTo>
                  <a:lnTo>
                    <a:pt x="454041" y="3554"/>
                  </a:lnTo>
                  <a:lnTo>
                    <a:pt x="403684" y="4903"/>
                  </a:lnTo>
                  <a:lnTo>
                    <a:pt x="353121" y="5199"/>
                  </a:lnTo>
                  <a:lnTo>
                    <a:pt x="302430" y="4818"/>
                  </a:lnTo>
                  <a:lnTo>
                    <a:pt x="200979" y="3544"/>
                  </a:lnTo>
                  <a:lnTo>
                    <a:pt x="150376" y="3407"/>
                  </a:lnTo>
                  <a:lnTo>
                    <a:pt x="99959" y="4108"/>
                  </a:lnTo>
                  <a:lnTo>
                    <a:pt x="49807" y="6025"/>
                  </a:lnTo>
                  <a:lnTo>
                    <a:pt x="0" y="9536"/>
                  </a:lnTo>
                  <a:lnTo>
                    <a:pt x="47739" y="20724"/>
                  </a:lnTo>
                  <a:lnTo>
                    <a:pt x="96654" y="29585"/>
                  </a:lnTo>
                  <a:lnTo>
                    <a:pt x="146505" y="36606"/>
                  </a:lnTo>
                  <a:lnTo>
                    <a:pt x="197054" y="42273"/>
                  </a:lnTo>
                  <a:lnTo>
                    <a:pt x="248062" y="47071"/>
                  </a:lnTo>
                  <a:lnTo>
                    <a:pt x="350504" y="56007"/>
                  </a:lnTo>
                  <a:lnTo>
                    <a:pt x="401460" y="61115"/>
                  </a:lnTo>
                  <a:lnTo>
                    <a:pt x="451921" y="67299"/>
                  </a:lnTo>
                  <a:lnTo>
                    <a:pt x="501650" y="75043"/>
                  </a:lnTo>
                  <a:lnTo>
                    <a:pt x="539519" y="72419"/>
                  </a:lnTo>
                  <a:lnTo>
                    <a:pt x="577145" y="66564"/>
                  </a:lnTo>
                  <a:lnTo>
                    <a:pt x="614456" y="58964"/>
                  </a:lnTo>
                  <a:lnTo>
                    <a:pt x="651383" y="51103"/>
                  </a:lnTo>
                  <a:lnTo>
                    <a:pt x="698290" y="39490"/>
                  </a:lnTo>
                  <a:lnTo>
                    <a:pt x="745874" y="31571"/>
                  </a:lnTo>
                  <a:lnTo>
                    <a:pt x="793990" y="26898"/>
                  </a:lnTo>
                  <a:lnTo>
                    <a:pt x="842494" y="25022"/>
                  </a:lnTo>
                  <a:lnTo>
                    <a:pt x="891240" y="25494"/>
                  </a:lnTo>
                  <a:lnTo>
                    <a:pt x="940084" y="27866"/>
                  </a:lnTo>
                  <a:lnTo>
                    <a:pt x="988879" y="31690"/>
                  </a:lnTo>
                  <a:lnTo>
                    <a:pt x="1037482" y="36516"/>
                  </a:lnTo>
                  <a:lnTo>
                    <a:pt x="1085748" y="41896"/>
                  </a:lnTo>
                  <a:lnTo>
                    <a:pt x="1132965" y="46813"/>
                  </a:lnTo>
                  <a:lnTo>
                    <a:pt x="1180779" y="50510"/>
                  </a:lnTo>
                  <a:lnTo>
                    <a:pt x="1228512" y="51681"/>
                  </a:lnTo>
                  <a:lnTo>
                    <a:pt x="1275485" y="49021"/>
                  </a:lnTo>
                  <a:lnTo>
                    <a:pt x="1321020" y="41225"/>
                  </a:lnTo>
                  <a:lnTo>
                    <a:pt x="1364437" y="26986"/>
                  </a:lnTo>
                  <a:lnTo>
                    <a:pt x="1414537" y="27504"/>
                  </a:lnTo>
                  <a:lnTo>
                    <a:pt x="1464607" y="27616"/>
                  </a:lnTo>
                  <a:lnTo>
                    <a:pt x="1514651" y="27377"/>
                  </a:lnTo>
                  <a:lnTo>
                    <a:pt x="1564673" y="26839"/>
                  </a:lnTo>
                  <a:lnTo>
                    <a:pt x="1664668" y="25075"/>
                  </a:lnTo>
                  <a:lnTo>
                    <a:pt x="1964574" y="18093"/>
                  </a:lnTo>
                  <a:lnTo>
                    <a:pt x="2064631" y="16609"/>
                  </a:lnTo>
                  <a:lnTo>
                    <a:pt x="2114696" y="16262"/>
                  </a:lnTo>
                  <a:lnTo>
                    <a:pt x="2164790" y="16249"/>
                  </a:lnTo>
                  <a:lnTo>
                    <a:pt x="2214918" y="16623"/>
                  </a:lnTo>
                  <a:lnTo>
                    <a:pt x="2180075" y="13248"/>
                  </a:lnTo>
                  <a:lnTo>
                    <a:pt x="2104204" y="7818"/>
                  </a:lnTo>
                  <a:lnTo>
                    <a:pt x="2063393" y="5712"/>
                  </a:lnTo>
                  <a:lnTo>
                    <a:pt x="2020809" y="3979"/>
                  </a:lnTo>
                  <a:lnTo>
                    <a:pt x="1976563" y="2592"/>
                  </a:lnTo>
                  <a:lnTo>
                    <a:pt x="1930761" y="1526"/>
                  </a:lnTo>
                  <a:lnTo>
                    <a:pt x="1883514" y="756"/>
                  </a:lnTo>
                  <a:lnTo>
                    <a:pt x="1785118" y="0"/>
                  </a:lnTo>
                  <a:close/>
                </a:path>
              </a:pathLst>
            </a:custGeom>
            <a:solidFill>
              <a:srgbClr val="ADDB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5" name="object 35"/>
          <p:cNvSpPr/>
          <p:nvPr/>
        </p:nvSpPr>
        <p:spPr>
          <a:xfrm>
            <a:off x="11768588" y="5940359"/>
            <a:ext cx="5715" cy="46355"/>
          </a:xfrm>
          <a:custGeom>
            <a:avLst/>
            <a:gdLst/>
            <a:ahLst/>
            <a:cxnLst/>
            <a:rect l="l" t="t" r="r" b="b"/>
            <a:pathLst>
              <a:path w="5715" h="46354">
                <a:moveTo>
                  <a:pt x="0" y="0"/>
                </a:moveTo>
                <a:lnTo>
                  <a:pt x="76" y="46151"/>
                </a:lnTo>
                <a:lnTo>
                  <a:pt x="4091" y="34607"/>
                </a:lnTo>
                <a:lnTo>
                  <a:pt x="5443" y="23066"/>
                </a:lnTo>
                <a:lnTo>
                  <a:pt x="4092" y="11529"/>
                </a:lnTo>
                <a:lnTo>
                  <a:pt x="0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298896" y="4636850"/>
            <a:ext cx="5715" cy="41910"/>
          </a:xfrm>
          <a:custGeom>
            <a:avLst/>
            <a:gdLst/>
            <a:ahLst/>
            <a:cxnLst/>
            <a:rect l="l" t="t" r="r" b="b"/>
            <a:pathLst>
              <a:path w="5714" h="41910">
                <a:moveTo>
                  <a:pt x="5527" y="0"/>
                </a:moveTo>
                <a:lnTo>
                  <a:pt x="1366" y="10358"/>
                </a:lnTo>
                <a:lnTo>
                  <a:pt x="0" y="20726"/>
                </a:lnTo>
                <a:lnTo>
                  <a:pt x="1362" y="31103"/>
                </a:lnTo>
                <a:lnTo>
                  <a:pt x="5387" y="41490"/>
                </a:lnTo>
                <a:lnTo>
                  <a:pt x="5527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11777901" y="6226802"/>
            <a:ext cx="27940" cy="5080"/>
          </a:xfrm>
          <a:custGeom>
            <a:avLst/>
            <a:gdLst/>
            <a:ahLst/>
            <a:cxnLst/>
            <a:rect l="l" t="t" r="r" b="b"/>
            <a:pathLst>
              <a:path w="27940" h="5079">
                <a:moveTo>
                  <a:pt x="27597" y="25"/>
                </a:moveTo>
                <a:lnTo>
                  <a:pt x="0" y="0"/>
                </a:lnTo>
                <a:lnTo>
                  <a:pt x="6896" y="3793"/>
                </a:lnTo>
                <a:lnTo>
                  <a:pt x="13793" y="5060"/>
                </a:lnTo>
                <a:lnTo>
                  <a:pt x="20693" y="3804"/>
                </a:lnTo>
                <a:lnTo>
                  <a:pt x="27597" y="25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11680257" y="6129732"/>
            <a:ext cx="5715" cy="27940"/>
          </a:xfrm>
          <a:custGeom>
            <a:avLst/>
            <a:gdLst/>
            <a:ahLst/>
            <a:cxnLst/>
            <a:rect l="l" t="t" r="r" b="b"/>
            <a:pathLst>
              <a:path w="5715" h="27939">
                <a:moveTo>
                  <a:pt x="5130" y="0"/>
                </a:moveTo>
                <a:lnTo>
                  <a:pt x="1287" y="6936"/>
                </a:lnTo>
                <a:lnTo>
                  <a:pt x="0" y="13858"/>
                </a:lnTo>
                <a:lnTo>
                  <a:pt x="1312" y="20766"/>
                </a:lnTo>
                <a:lnTo>
                  <a:pt x="5270" y="27660"/>
                </a:lnTo>
                <a:lnTo>
                  <a:pt x="5130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387517" y="4465988"/>
            <a:ext cx="5715" cy="27940"/>
          </a:xfrm>
          <a:custGeom>
            <a:avLst/>
            <a:gdLst/>
            <a:ahLst/>
            <a:cxnLst/>
            <a:rect l="l" t="t" r="r" b="b"/>
            <a:pathLst>
              <a:path w="5714" h="27939">
                <a:moveTo>
                  <a:pt x="0" y="0"/>
                </a:moveTo>
                <a:lnTo>
                  <a:pt x="203" y="27635"/>
                </a:lnTo>
                <a:lnTo>
                  <a:pt x="3991" y="20699"/>
                </a:lnTo>
                <a:lnTo>
                  <a:pt x="5249" y="13779"/>
                </a:lnTo>
                <a:lnTo>
                  <a:pt x="3934" y="6879"/>
                </a:lnTo>
                <a:lnTo>
                  <a:pt x="0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11893341" y="5515023"/>
            <a:ext cx="23495" cy="5715"/>
          </a:xfrm>
          <a:custGeom>
            <a:avLst/>
            <a:gdLst/>
            <a:ahLst/>
            <a:cxnLst/>
            <a:rect l="l" t="t" r="r" b="b"/>
            <a:pathLst>
              <a:path w="23495" h="5714">
                <a:moveTo>
                  <a:pt x="11544" y="0"/>
                </a:moveTo>
                <a:lnTo>
                  <a:pt x="5772" y="1280"/>
                </a:lnTo>
                <a:lnTo>
                  <a:pt x="0" y="5118"/>
                </a:lnTo>
                <a:lnTo>
                  <a:pt x="23088" y="5130"/>
                </a:lnTo>
                <a:lnTo>
                  <a:pt x="17316" y="1281"/>
                </a:lnTo>
                <a:lnTo>
                  <a:pt x="11544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350170" y="4475300"/>
            <a:ext cx="5715" cy="23495"/>
          </a:xfrm>
          <a:custGeom>
            <a:avLst/>
            <a:gdLst/>
            <a:ahLst/>
            <a:cxnLst/>
            <a:rect l="l" t="t" r="r" b="b"/>
            <a:pathLst>
              <a:path w="5714" h="23495">
                <a:moveTo>
                  <a:pt x="4872" y="0"/>
                </a:moveTo>
                <a:lnTo>
                  <a:pt x="1225" y="5788"/>
                </a:lnTo>
                <a:lnTo>
                  <a:pt x="0" y="11550"/>
                </a:lnTo>
                <a:lnTo>
                  <a:pt x="1276" y="17284"/>
                </a:lnTo>
                <a:lnTo>
                  <a:pt x="5138" y="22987"/>
                </a:lnTo>
                <a:lnTo>
                  <a:pt x="4872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221385" y="4886462"/>
            <a:ext cx="23495" cy="5080"/>
          </a:xfrm>
          <a:custGeom>
            <a:avLst/>
            <a:gdLst/>
            <a:ahLst/>
            <a:cxnLst/>
            <a:rect l="l" t="t" r="r" b="b"/>
            <a:pathLst>
              <a:path w="23495" h="5079">
                <a:moveTo>
                  <a:pt x="22885" y="0"/>
                </a:moveTo>
                <a:lnTo>
                  <a:pt x="0" y="25"/>
                </a:lnTo>
                <a:lnTo>
                  <a:pt x="5722" y="3620"/>
                </a:lnTo>
                <a:lnTo>
                  <a:pt x="11442" y="4818"/>
                </a:lnTo>
                <a:lnTo>
                  <a:pt x="17162" y="3613"/>
                </a:lnTo>
                <a:lnTo>
                  <a:pt x="22885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327536" y="4715313"/>
            <a:ext cx="23495" cy="5715"/>
          </a:xfrm>
          <a:custGeom>
            <a:avLst/>
            <a:gdLst/>
            <a:ahLst/>
            <a:cxnLst/>
            <a:rect l="l" t="t" r="r" b="b"/>
            <a:pathLst>
              <a:path w="23495" h="5714">
                <a:moveTo>
                  <a:pt x="0" y="0"/>
                </a:moveTo>
                <a:lnTo>
                  <a:pt x="5750" y="3848"/>
                </a:lnTo>
                <a:lnTo>
                  <a:pt x="11515" y="5119"/>
                </a:lnTo>
                <a:lnTo>
                  <a:pt x="17295" y="3859"/>
                </a:lnTo>
                <a:lnTo>
                  <a:pt x="23088" y="114"/>
                </a:lnTo>
                <a:lnTo>
                  <a:pt x="0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174626" y="4216668"/>
            <a:ext cx="5080" cy="23495"/>
          </a:xfrm>
          <a:custGeom>
            <a:avLst/>
            <a:gdLst/>
            <a:ahLst/>
            <a:cxnLst/>
            <a:rect l="l" t="t" r="r" b="b"/>
            <a:pathLst>
              <a:path w="5080" h="23495">
                <a:moveTo>
                  <a:pt x="4906" y="0"/>
                </a:moveTo>
                <a:lnTo>
                  <a:pt x="1230" y="5774"/>
                </a:lnTo>
                <a:lnTo>
                  <a:pt x="0" y="11534"/>
                </a:lnTo>
                <a:lnTo>
                  <a:pt x="1258" y="17280"/>
                </a:lnTo>
                <a:lnTo>
                  <a:pt x="5046" y="23012"/>
                </a:lnTo>
                <a:lnTo>
                  <a:pt x="4906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11717808" y="6125084"/>
            <a:ext cx="5080" cy="23495"/>
          </a:xfrm>
          <a:custGeom>
            <a:avLst/>
            <a:gdLst/>
            <a:ahLst/>
            <a:cxnLst/>
            <a:rect l="l" t="t" r="r" b="b"/>
            <a:pathLst>
              <a:path w="5079" h="23495">
                <a:moveTo>
                  <a:pt x="0" y="0"/>
                </a:moveTo>
                <a:lnTo>
                  <a:pt x="279" y="22961"/>
                </a:lnTo>
                <a:lnTo>
                  <a:pt x="3850" y="17175"/>
                </a:lnTo>
                <a:lnTo>
                  <a:pt x="5045" y="11418"/>
                </a:lnTo>
                <a:lnTo>
                  <a:pt x="3786" y="5693"/>
                </a:lnTo>
                <a:lnTo>
                  <a:pt x="0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11722403" y="5902955"/>
            <a:ext cx="23495" cy="5715"/>
          </a:xfrm>
          <a:custGeom>
            <a:avLst/>
            <a:gdLst/>
            <a:ahLst/>
            <a:cxnLst/>
            <a:rect l="l" t="t" r="r" b="b"/>
            <a:pathLst>
              <a:path w="23495" h="5714">
                <a:moveTo>
                  <a:pt x="11564" y="0"/>
                </a:moveTo>
                <a:lnTo>
                  <a:pt x="5786" y="1269"/>
                </a:lnTo>
                <a:lnTo>
                  <a:pt x="0" y="5056"/>
                </a:lnTo>
                <a:lnTo>
                  <a:pt x="23101" y="5106"/>
                </a:lnTo>
                <a:lnTo>
                  <a:pt x="17336" y="1271"/>
                </a:lnTo>
                <a:lnTo>
                  <a:pt x="11564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11759529" y="6314495"/>
            <a:ext cx="5080" cy="23495"/>
          </a:xfrm>
          <a:custGeom>
            <a:avLst/>
            <a:gdLst/>
            <a:ahLst/>
            <a:cxnLst/>
            <a:rect l="l" t="t" r="r" b="b"/>
            <a:pathLst>
              <a:path w="5079" h="23495">
                <a:moveTo>
                  <a:pt x="0" y="0"/>
                </a:moveTo>
                <a:lnTo>
                  <a:pt x="38" y="22936"/>
                </a:lnTo>
                <a:lnTo>
                  <a:pt x="3684" y="17195"/>
                </a:lnTo>
                <a:lnTo>
                  <a:pt x="4900" y="11458"/>
                </a:lnTo>
                <a:lnTo>
                  <a:pt x="3676" y="5726"/>
                </a:lnTo>
                <a:lnTo>
                  <a:pt x="0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11738712" y="6139015"/>
            <a:ext cx="8890" cy="46355"/>
          </a:xfrm>
          <a:custGeom>
            <a:avLst/>
            <a:gdLst/>
            <a:ahLst/>
            <a:cxnLst/>
            <a:rect l="l" t="t" r="r" b="b"/>
            <a:pathLst>
              <a:path w="8890" h="46354">
                <a:moveTo>
                  <a:pt x="8483" y="32512"/>
                </a:moveTo>
                <a:lnTo>
                  <a:pt x="2260" y="27419"/>
                </a:lnTo>
                <a:lnTo>
                  <a:pt x="2794" y="33845"/>
                </a:lnTo>
                <a:lnTo>
                  <a:pt x="0" y="41046"/>
                </a:lnTo>
                <a:lnTo>
                  <a:pt x="6629" y="46050"/>
                </a:lnTo>
                <a:lnTo>
                  <a:pt x="6197" y="39598"/>
                </a:lnTo>
                <a:lnTo>
                  <a:pt x="8483" y="32512"/>
                </a:lnTo>
                <a:close/>
              </a:path>
              <a:path w="8890" h="46354">
                <a:moveTo>
                  <a:pt x="8483" y="13525"/>
                </a:moveTo>
                <a:lnTo>
                  <a:pt x="6184" y="6438"/>
                </a:lnTo>
                <a:lnTo>
                  <a:pt x="6629" y="0"/>
                </a:lnTo>
                <a:lnTo>
                  <a:pt x="0" y="4991"/>
                </a:lnTo>
                <a:lnTo>
                  <a:pt x="2794" y="12192"/>
                </a:lnTo>
                <a:lnTo>
                  <a:pt x="2260" y="18605"/>
                </a:lnTo>
                <a:lnTo>
                  <a:pt x="8483" y="13525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11727063" y="6289308"/>
            <a:ext cx="18415" cy="6985"/>
          </a:xfrm>
          <a:custGeom>
            <a:avLst/>
            <a:gdLst/>
            <a:ahLst/>
            <a:cxnLst/>
            <a:rect l="l" t="t" r="r" b="b"/>
            <a:pathLst>
              <a:path w="18415" h="6985">
                <a:moveTo>
                  <a:pt x="12357" y="0"/>
                </a:moveTo>
                <a:lnTo>
                  <a:pt x="6210" y="126"/>
                </a:lnTo>
                <a:lnTo>
                  <a:pt x="0" y="6565"/>
                </a:lnTo>
                <a:lnTo>
                  <a:pt x="18415" y="6781"/>
                </a:lnTo>
                <a:lnTo>
                  <a:pt x="12357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182156" y="4826012"/>
            <a:ext cx="8890" cy="19050"/>
          </a:xfrm>
          <a:custGeom>
            <a:avLst/>
            <a:gdLst/>
            <a:ahLst/>
            <a:cxnLst/>
            <a:rect l="l" t="t" r="r" b="b"/>
            <a:pathLst>
              <a:path w="8889" h="19050">
                <a:moveTo>
                  <a:pt x="2235" y="0"/>
                </a:moveTo>
                <a:lnTo>
                  <a:pt x="2781" y="6413"/>
                </a:lnTo>
                <a:lnTo>
                  <a:pt x="0" y="13614"/>
                </a:lnTo>
                <a:lnTo>
                  <a:pt x="6629" y="18592"/>
                </a:lnTo>
                <a:lnTo>
                  <a:pt x="6197" y="12153"/>
                </a:lnTo>
                <a:lnTo>
                  <a:pt x="8496" y="5067"/>
                </a:lnTo>
                <a:lnTo>
                  <a:pt x="2235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321026" y="4881680"/>
            <a:ext cx="6350" cy="18415"/>
          </a:xfrm>
          <a:custGeom>
            <a:avLst/>
            <a:gdLst/>
            <a:ahLst/>
            <a:cxnLst/>
            <a:rect l="l" t="t" r="r" b="b"/>
            <a:pathLst>
              <a:path w="6350" h="18414">
                <a:moveTo>
                  <a:pt x="6324" y="0"/>
                </a:moveTo>
                <a:lnTo>
                  <a:pt x="0" y="6083"/>
                </a:lnTo>
                <a:lnTo>
                  <a:pt x="12" y="12192"/>
                </a:lnTo>
                <a:lnTo>
                  <a:pt x="6273" y="18313"/>
                </a:lnTo>
                <a:lnTo>
                  <a:pt x="6324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11572664" y="6042002"/>
            <a:ext cx="6985" cy="18415"/>
          </a:xfrm>
          <a:custGeom>
            <a:avLst/>
            <a:gdLst/>
            <a:ahLst/>
            <a:cxnLst/>
            <a:rect l="l" t="t" r="r" b="b"/>
            <a:pathLst>
              <a:path w="6984" h="18414">
                <a:moveTo>
                  <a:pt x="6426" y="0"/>
                </a:moveTo>
                <a:lnTo>
                  <a:pt x="0" y="6134"/>
                </a:lnTo>
                <a:lnTo>
                  <a:pt x="12" y="12268"/>
                </a:lnTo>
                <a:lnTo>
                  <a:pt x="6438" y="18389"/>
                </a:lnTo>
                <a:lnTo>
                  <a:pt x="6426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198183" y="4182998"/>
            <a:ext cx="38100" cy="81280"/>
          </a:xfrm>
          <a:custGeom>
            <a:avLst/>
            <a:gdLst/>
            <a:ahLst/>
            <a:cxnLst/>
            <a:rect l="l" t="t" r="r" b="b"/>
            <a:pathLst>
              <a:path w="38100" h="81279">
                <a:moveTo>
                  <a:pt x="13817" y="75234"/>
                </a:moveTo>
                <a:lnTo>
                  <a:pt x="0" y="75196"/>
                </a:lnTo>
                <a:lnTo>
                  <a:pt x="4584" y="81089"/>
                </a:lnTo>
                <a:lnTo>
                  <a:pt x="9194" y="81114"/>
                </a:lnTo>
                <a:lnTo>
                  <a:pt x="13817" y="75234"/>
                </a:lnTo>
                <a:close/>
              </a:path>
              <a:path w="38100" h="81279">
                <a:moveTo>
                  <a:pt x="18402" y="5727"/>
                </a:moveTo>
                <a:lnTo>
                  <a:pt x="13817" y="0"/>
                </a:lnTo>
                <a:lnTo>
                  <a:pt x="9232" y="0"/>
                </a:lnTo>
                <a:lnTo>
                  <a:pt x="4660" y="5753"/>
                </a:lnTo>
                <a:lnTo>
                  <a:pt x="18402" y="5727"/>
                </a:lnTo>
                <a:close/>
              </a:path>
              <a:path w="38100" h="81279">
                <a:moveTo>
                  <a:pt x="37820" y="53340"/>
                </a:moveTo>
                <a:lnTo>
                  <a:pt x="36791" y="47828"/>
                </a:lnTo>
                <a:lnTo>
                  <a:pt x="36880" y="42684"/>
                </a:lnTo>
                <a:lnTo>
                  <a:pt x="31775" y="46177"/>
                </a:lnTo>
                <a:lnTo>
                  <a:pt x="32448" y="51574"/>
                </a:lnTo>
                <a:lnTo>
                  <a:pt x="32270" y="56680"/>
                </a:lnTo>
                <a:lnTo>
                  <a:pt x="37820" y="5334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369164" y="4455404"/>
            <a:ext cx="13970" cy="6350"/>
          </a:xfrm>
          <a:custGeom>
            <a:avLst/>
            <a:gdLst/>
            <a:ahLst/>
            <a:cxnLst/>
            <a:rect l="l" t="t" r="r" b="b"/>
            <a:pathLst>
              <a:path w="13970" h="6350">
                <a:moveTo>
                  <a:pt x="4686" y="0"/>
                </a:moveTo>
                <a:lnTo>
                  <a:pt x="0" y="5765"/>
                </a:lnTo>
                <a:lnTo>
                  <a:pt x="13792" y="5981"/>
                </a:lnTo>
                <a:lnTo>
                  <a:pt x="9283" y="63"/>
                </a:lnTo>
                <a:lnTo>
                  <a:pt x="4686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377786" y="4627626"/>
            <a:ext cx="6350" cy="55880"/>
          </a:xfrm>
          <a:custGeom>
            <a:avLst/>
            <a:gdLst/>
            <a:ahLst/>
            <a:cxnLst/>
            <a:rect l="l" t="t" r="r" b="b"/>
            <a:pathLst>
              <a:path w="6350" h="55879">
                <a:moveTo>
                  <a:pt x="6032" y="52031"/>
                </a:moveTo>
                <a:lnTo>
                  <a:pt x="5029" y="46558"/>
                </a:lnTo>
                <a:lnTo>
                  <a:pt x="5118" y="41440"/>
                </a:lnTo>
                <a:lnTo>
                  <a:pt x="38" y="44932"/>
                </a:lnTo>
                <a:lnTo>
                  <a:pt x="698" y="50292"/>
                </a:lnTo>
                <a:lnTo>
                  <a:pt x="571" y="55410"/>
                </a:lnTo>
                <a:lnTo>
                  <a:pt x="6032" y="52031"/>
                </a:lnTo>
                <a:close/>
              </a:path>
              <a:path w="6350" h="55879">
                <a:moveTo>
                  <a:pt x="6045" y="3378"/>
                </a:moveTo>
                <a:lnTo>
                  <a:pt x="533" y="0"/>
                </a:lnTo>
                <a:lnTo>
                  <a:pt x="660" y="5130"/>
                </a:lnTo>
                <a:lnTo>
                  <a:pt x="0" y="10515"/>
                </a:lnTo>
                <a:lnTo>
                  <a:pt x="5092" y="14033"/>
                </a:lnTo>
                <a:lnTo>
                  <a:pt x="5029" y="8890"/>
                </a:lnTo>
                <a:lnTo>
                  <a:pt x="6045" y="3378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11722424" y="6365174"/>
            <a:ext cx="13970" cy="6350"/>
          </a:xfrm>
          <a:custGeom>
            <a:avLst/>
            <a:gdLst/>
            <a:ahLst/>
            <a:cxnLst/>
            <a:rect l="l" t="t" r="r" b="b"/>
            <a:pathLst>
              <a:path w="13970" h="6350">
                <a:moveTo>
                  <a:pt x="0" y="0"/>
                </a:moveTo>
                <a:lnTo>
                  <a:pt x="4533" y="5994"/>
                </a:lnTo>
                <a:lnTo>
                  <a:pt x="9131" y="5994"/>
                </a:lnTo>
                <a:lnTo>
                  <a:pt x="13804" y="165"/>
                </a:lnTo>
                <a:lnTo>
                  <a:pt x="0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290047" y="4780048"/>
            <a:ext cx="6350" cy="14604"/>
          </a:xfrm>
          <a:custGeom>
            <a:avLst/>
            <a:gdLst/>
            <a:ahLst/>
            <a:cxnLst/>
            <a:rect l="l" t="t" r="r" b="b"/>
            <a:pathLst>
              <a:path w="6350" h="14604">
                <a:moveTo>
                  <a:pt x="622" y="0"/>
                </a:moveTo>
                <a:lnTo>
                  <a:pt x="634" y="5156"/>
                </a:lnTo>
                <a:lnTo>
                  <a:pt x="0" y="10502"/>
                </a:lnTo>
                <a:lnTo>
                  <a:pt x="5016" y="14097"/>
                </a:lnTo>
                <a:lnTo>
                  <a:pt x="5003" y="8953"/>
                </a:lnTo>
                <a:lnTo>
                  <a:pt x="6045" y="3467"/>
                </a:lnTo>
                <a:lnTo>
                  <a:pt x="622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183403" y="4793932"/>
            <a:ext cx="6350" cy="14604"/>
          </a:xfrm>
          <a:custGeom>
            <a:avLst/>
            <a:gdLst/>
            <a:ahLst/>
            <a:cxnLst/>
            <a:rect l="l" t="t" r="r" b="b"/>
            <a:pathLst>
              <a:path w="6350" h="14604">
                <a:moveTo>
                  <a:pt x="5359" y="0"/>
                </a:moveTo>
                <a:lnTo>
                  <a:pt x="0" y="3467"/>
                </a:lnTo>
                <a:lnTo>
                  <a:pt x="1054" y="8915"/>
                </a:lnTo>
                <a:lnTo>
                  <a:pt x="1016" y="14020"/>
                </a:lnTo>
                <a:lnTo>
                  <a:pt x="6057" y="10464"/>
                </a:lnTo>
                <a:lnTo>
                  <a:pt x="5410" y="5130"/>
                </a:lnTo>
                <a:lnTo>
                  <a:pt x="5359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290038" y="4816710"/>
            <a:ext cx="6350" cy="14604"/>
          </a:xfrm>
          <a:custGeom>
            <a:avLst/>
            <a:gdLst/>
            <a:ahLst/>
            <a:cxnLst/>
            <a:rect l="l" t="t" r="r" b="b"/>
            <a:pathLst>
              <a:path w="6350" h="14604">
                <a:moveTo>
                  <a:pt x="5041" y="0"/>
                </a:moveTo>
                <a:lnTo>
                  <a:pt x="0" y="3568"/>
                </a:lnTo>
                <a:lnTo>
                  <a:pt x="660" y="8915"/>
                </a:lnTo>
                <a:lnTo>
                  <a:pt x="635" y="14058"/>
                </a:lnTo>
                <a:lnTo>
                  <a:pt x="6057" y="10604"/>
                </a:lnTo>
                <a:lnTo>
                  <a:pt x="5003" y="5130"/>
                </a:lnTo>
                <a:lnTo>
                  <a:pt x="5041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382408" y="4890602"/>
            <a:ext cx="6350" cy="14604"/>
          </a:xfrm>
          <a:custGeom>
            <a:avLst/>
            <a:gdLst/>
            <a:ahLst/>
            <a:cxnLst/>
            <a:rect l="l" t="t" r="r" b="b"/>
            <a:pathLst>
              <a:path w="6350" h="14604">
                <a:moveTo>
                  <a:pt x="5067" y="0"/>
                </a:moveTo>
                <a:lnTo>
                  <a:pt x="0" y="3543"/>
                </a:lnTo>
                <a:lnTo>
                  <a:pt x="660" y="8953"/>
                </a:lnTo>
                <a:lnTo>
                  <a:pt x="482" y="14084"/>
                </a:lnTo>
                <a:lnTo>
                  <a:pt x="6083" y="10718"/>
                </a:lnTo>
                <a:lnTo>
                  <a:pt x="5029" y="5181"/>
                </a:lnTo>
                <a:lnTo>
                  <a:pt x="5067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11689195" y="5940359"/>
            <a:ext cx="6350" cy="14604"/>
          </a:xfrm>
          <a:custGeom>
            <a:avLst/>
            <a:gdLst/>
            <a:ahLst/>
            <a:cxnLst/>
            <a:rect l="l" t="t" r="r" b="b"/>
            <a:pathLst>
              <a:path w="6350" h="14604">
                <a:moveTo>
                  <a:pt x="5499" y="0"/>
                </a:moveTo>
                <a:lnTo>
                  <a:pt x="0" y="3390"/>
                </a:lnTo>
                <a:lnTo>
                  <a:pt x="1015" y="8890"/>
                </a:lnTo>
                <a:lnTo>
                  <a:pt x="952" y="14033"/>
                </a:lnTo>
                <a:lnTo>
                  <a:pt x="6045" y="10515"/>
                </a:lnTo>
                <a:lnTo>
                  <a:pt x="5346" y="5118"/>
                </a:lnTo>
                <a:lnTo>
                  <a:pt x="5499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11722410" y="6023456"/>
            <a:ext cx="13970" cy="6350"/>
          </a:xfrm>
          <a:custGeom>
            <a:avLst/>
            <a:gdLst/>
            <a:ahLst/>
            <a:cxnLst/>
            <a:rect l="l" t="t" r="r" b="b"/>
            <a:pathLst>
              <a:path w="13970" h="6350">
                <a:moveTo>
                  <a:pt x="13855" y="0"/>
                </a:moveTo>
                <a:lnTo>
                  <a:pt x="0" y="38"/>
                </a:lnTo>
                <a:lnTo>
                  <a:pt x="4635" y="5969"/>
                </a:lnTo>
                <a:lnTo>
                  <a:pt x="9245" y="5981"/>
                </a:lnTo>
                <a:lnTo>
                  <a:pt x="13855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11588527" y="6069711"/>
            <a:ext cx="13970" cy="6350"/>
          </a:xfrm>
          <a:custGeom>
            <a:avLst/>
            <a:gdLst/>
            <a:ahLst/>
            <a:cxnLst/>
            <a:rect l="l" t="t" r="r" b="b"/>
            <a:pathLst>
              <a:path w="13970" h="6350">
                <a:moveTo>
                  <a:pt x="13766" y="0"/>
                </a:moveTo>
                <a:lnTo>
                  <a:pt x="0" y="190"/>
                </a:lnTo>
                <a:lnTo>
                  <a:pt x="4673" y="5918"/>
                </a:lnTo>
                <a:lnTo>
                  <a:pt x="9258" y="5803"/>
                </a:lnTo>
                <a:lnTo>
                  <a:pt x="13766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11846643" y="6120529"/>
            <a:ext cx="6350" cy="13970"/>
          </a:xfrm>
          <a:custGeom>
            <a:avLst/>
            <a:gdLst/>
            <a:ahLst/>
            <a:cxnLst/>
            <a:rect l="l" t="t" r="r" b="b"/>
            <a:pathLst>
              <a:path w="6350" h="13970">
                <a:moveTo>
                  <a:pt x="673" y="0"/>
                </a:moveTo>
                <a:lnTo>
                  <a:pt x="635" y="5130"/>
                </a:lnTo>
                <a:lnTo>
                  <a:pt x="0" y="10439"/>
                </a:lnTo>
                <a:lnTo>
                  <a:pt x="5041" y="13970"/>
                </a:lnTo>
                <a:lnTo>
                  <a:pt x="4965" y="8877"/>
                </a:lnTo>
                <a:lnTo>
                  <a:pt x="6007" y="3441"/>
                </a:lnTo>
                <a:lnTo>
                  <a:pt x="673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11690108" y="6161906"/>
            <a:ext cx="13970" cy="6350"/>
          </a:xfrm>
          <a:custGeom>
            <a:avLst/>
            <a:gdLst/>
            <a:ahLst/>
            <a:cxnLst/>
            <a:rect l="l" t="t" r="r" b="b"/>
            <a:pathLst>
              <a:path w="13970" h="6350">
                <a:moveTo>
                  <a:pt x="0" y="0"/>
                </a:moveTo>
                <a:lnTo>
                  <a:pt x="4419" y="6057"/>
                </a:lnTo>
                <a:lnTo>
                  <a:pt x="9004" y="6057"/>
                </a:lnTo>
                <a:lnTo>
                  <a:pt x="13728" y="355"/>
                </a:lnTo>
                <a:lnTo>
                  <a:pt x="0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11846571" y="6161785"/>
            <a:ext cx="6350" cy="14604"/>
          </a:xfrm>
          <a:custGeom>
            <a:avLst/>
            <a:gdLst/>
            <a:ahLst/>
            <a:cxnLst/>
            <a:rect l="l" t="t" r="r" b="b"/>
            <a:pathLst>
              <a:path w="6350" h="14604">
                <a:moveTo>
                  <a:pt x="5080" y="0"/>
                </a:moveTo>
                <a:lnTo>
                  <a:pt x="0" y="3555"/>
                </a:lnTo>
                <a:lnTo>
                  <a:pt x="685" y="8940"/>
                </a:lnTo>
                <a:lnTo>
                  <a:pt x="596" y="14084"/>
                </a:lnTo>
                <a:lnTo>
                  <a:pt x="6083" y="10655"/>
                </a:lnTo>
                <a:lnTo>
                  <a:pt x="5054" y="5156"/>
                </a:lnTo>
                <a:lnTo>
                  <a:pt x="5080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11703005" y="6314445"/>
            <a:ext cx="6350" cy="14604"/>
          </a:xfrm>
          <a:custGeom>
            <a:avLst/>
            <a:gdLst/>
            <a:ahLst/>
            <a:cxnLst/>
            <a:rect l="l" t="t" r="r" b="b"/>
            <a:pathLst>
              <a:path w="6350" h="14604">
                <a:moveTo>
                  <a:pt x="5626" y="0"/>
                </a:moveTo>
                <a:lnTo>
                  <a:pt x="0" y="3390"/>
                </a:lnTo>
                <a:lnTo>
                  <a:pt x="1066" y="8928"/>
                </a:lnTo>
                <a:lnTo>
                  <a:pt x="1054" y="14135"/>
                </a:lnTo>
                <a:lnTo>
                  <a:pt x="6108" y="10566"/>
                </a:lnTo>
                <a:lnTo>
                  <a:pt x="5460" y="5143"/>
                </a:lnTo>
                <a:lnTo>
                  <a:pt x="5626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230465" y="4198131"/>
            <a:ext cx="5080" cy="9525"/>
          </a:xfrm>
          <a:custGeom>
            <a:avLst/>
            <a:gdLst/>
            <a:ahLst/>
            <a:cxnLst/>
            <a:rect l="l" t="t" r="r" b="b"/>
            <a:pathLst>
              <a:path w="5079" h="9525">
                <a:moveTo>
                  <a:pt x="0" y="0"/>
                </a:moveTo>
                <a:lnTo>
                  <a:pt x="139" y="3810"/>
                </a:lnTo>
                <a:lnTo>
                  <a:pt x="1041" y="7251"/>
                </a:lnTo>
                <a:lnTo>
                  <a:pt x="4597" y="9398"/>
                </a:lnTo>
                <a:lnTo>
                  <a:pt x="4597" y="5524"/>
                </a:lnTo>
                <a:lnTo>
                  <a:pt x="3822" y="2019"/>
                </a:lnTo>
                <a:lnTo>
                  <a:pt x="0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179743" y="4202747"/>
            <a:ext cx="50800" cy="46355"/>
          </a:xfrm>
          <a:custGeom>
            <a:avLst/>
            <a:gdLst/>
            <a:ahLst/>
            <a:cxnLst/>
            <a:rect l="l" t="t" r="r" b="b"/>
            <a:pathLst>
              <a:path w="50800" h="46354">
                <a:moveTo>
                  <a:pt x="4546" y="0"/>
                </a:moveTo>
                <a:lnTo>
                  <a:pt x="800" y="2032"/>
                </a:lnTo>
                <a:lnTo>
                  <a:pt x="12" y="5511"/>
                </a:lnTo>
                <a:lnTo>
                  <a:pt x="0" y="9359"/>
                </a:lnTo>
                <a:lnTo>
                  <a:pt x="3568" y="7239"/>
                </a:lnTo>
                <a:lnTo>
                  <a:pt x="4457" y="3810"/>
                </a:lnTo>
                <a:lnTo>
                  <a:pt x="4546" y="0"/>
                </a:lnTo>
                <a:close/>
              </a:path>
              <a:path w="50800" h="46354">
                <a:moveTo>
                  <a:pt x="50723" y="36906"/>
                </a:moveTo>
                <a:lnTo>
                  <a:pt x="47104" y="38938"/>
                </a:lnTo>
                <a:lnTo>
                  <a:pt x="46189" y="42354"/>
                </a:lnTo>
                <a:lnTo>
                  <a:pt x="45999" y="46139"/>
                </a:lnTo>
                <a:lnTo>
                  <a:pt x="49872" y="44234"/>
                </a:lnTo>
                <a:lnTo>
                  <a:pt x="50673" y="40754"/>
                </a:lnTo>
                <a:lnTo>
                  <a:pt x="50723" y="36906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364517" y="4507433"/>
            <a:ext cx="9525" cy="5080"/>
          </a:xfrm>
          <a:custGeom>
            <a:avLst/>
            <a:gdLst/>
            <a:ahLst/>
            <a:cxnLst/>
            <a:rect l="l" t="t" r="r" b="b"/>
            <a:pathLst>
              <a:path w="9525" h="5079">
                <a:moveTo>
                  <a:pt x="0" y="0"/>
                </a:moveTo>
                <a:lnTo>
                  <a:pt x="2959" y="4813"/>
                </a:lnTo>
                <a:lnTo>
                  <a:pt x="6007" y="4889"/>
                </a:lnTo>
                <a:lnTo>
                  <a:pt x="9169" y="190"/>
                </a:lnTo>
                <a:lnTo>
                  <a:pt x="0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304419" y="4595139"/>
            <a:ext cx="74295" cy="41910"/>
          </a:xfrm>
          <a:custGeom>
            <a:avLst/>
            <a:gdLst/>
            <a:ahLst/>
            <a:cxnLst/>
            <a:rect l="l" t="t" r="r" b="b"/>
            <a:pathLst>
              <a:path w="74295" h="41910">
                <a:moveTo>
                  <a:pt x="4483" y="32524"/>
                </a:moveTo>
                <a:lnTo>
                  <a:pt x="825" y="34531"/>
                </a:lnTo>
                <a:lnTo>
                  <a:pt x="76" y="37960"/>
                </a:lnTo>
                <a:lnTo>
                  <a:pt x="0" y="41719"/>
                </a:lnTo>
                <a:lnTo>
                  <a:pt x="3568" y="39662"/>
                </a:lnTo>
                <a:lnTo>
                  <a:pt x="4470" y="36309"/>
                </a:lnTo>
                <a:lnTo>
                  <a:pt x="4483" y="32524"/>
                </a:lnTo>
                <a:close/>
              </a:path>
              <a:path w="74295" h="41910">
                <a:moveTo>
                  <a:pt x="32397" y="4787"/>
                </a:moveTo>
                <a:lnTo>
                  <a:pt x="28562" y="4838"/>
                </a:lnTo>
                <a:lnTo>
                  <a:pt x="25095" y="5638"/>
                </a:lnTo>
                <a:lnTo>
                  <a:pt x="23101" y="9410"/>
                </a:lnTo>
                <a:lnTo>
                  <a:pt x="26911" y="9283"/>
                </a:lnTo>
                <a:lnTo>
                  <a:pt x="30302" y="8343"/>
                </a:lnTo>
                <a:lnTo>
                  <a:pt x="32397" y="4787"/>
                </a:lnTo>
                <a:close/>
              </a:path>
              <a:path w="74295" h="41910">
                <a:moveTo>
                  <a:pt x="46177" y="4711"/>
                </a:moveTo>
                <a:lnTo>
                  <a:pt x="43167" y="88"/>
                </a:lnTo>
                <a:lnTo>
                  <a:pt x="40106" y="0"/>
                </a:lnTo>
                <a:lnTo>
                  <a:pt x="37007" y="4622"/>
                </a:lnTo>
                <a:lnTo>
                  <a:pt x="46177" y="4711"/>
                </a:lnTo>
                <a:close/>
              </a:path>
              <a:path w="74295" h="41910">
                <a:moveTo>
                  <a:pt x="73914" y="32499"/>
                </a:moveTo>
                <a:lnTo>
                  <a:pt x="73850" y="28676"/>
                </a:lnTo>
                <a:lnTo>
                  <a:pt x="73037" y="25234"/>
                </a:lnTo>
                <a:lnTo>
                  <a:pt x="69291" y="23253"/>
                </a:lnTo>
                <a:lnTo>
                  <a:pt x="69405" y="27038"/>
                </a:lnTo>
                <a:lnTo>
                  <a:pt x="70294" y="30454"/>
                </a:lnTo>
                <a:lnTo>
                  <a:pt x="73914" y="32499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304481" y="4682897"/>
            <a:ext cx="4445" cy="9525"/>
          </a:xfrm>
          <a:custGeom>
            <a:avLst/>
            <a:gdLst/>
            <a:ahLst/>
            <a:cxnLst/>
            <a:rect l="l" t="t" r="r" b="b"/>
            <a:pathLst>
              <a:path w="4445" h="9525">
                <a:moveTo>
                  <a:pt x="0" y="0"/>
                </a:moveTo>
                <a:lnTo>
                  <a:pt x="12" y="3797"/>
                </a:lnTo>
                <a:lnTo>
                  <a:pt x="723" y="7264"/>
                </a:lnTo>
                <a:lnTo>
                  <a:pt x="4419" y="9321"/>
                </a:lnTo>
                <a:lnTo>
                  <a:pt x="4432" y="5499"/>
                </a:lnTo>
                <a:lnTo>
                  <a:pt x="3543" y="2120"/>
                </a:lnTo>
                <a:lnTo>
                  <a:pt x="0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350685" y="4683049"/>
            <a:ext cx="27940" cy="32384"/>
          </a:xfrm>
          <a:custGeom>
            <a:avLst/>
            <a:gdLst/>
            <a:ahLst/>
            <a:cxnLst/>
            <a:rect l="l" t="t" r="r" b="b"/>
            <a:pathLst>
              <a:path w="27939" h="32385">
                <a:moveTo>
                  <a:pt x="9131" y="27559"/>
                </a:moveTo>
                <a:lnTo>
                  <a:pt x="5359" y="27774"/>
                </a:lnTo>
                <a:lnTo>
                  <a:pt x="1981" y="28727"/>
                </a:lnTo>
                <a:lnTo>
                  <a:pt x="0" y="32346"/>
                </a:lnTo>
                <a:lnTo>
                  <a:pt x="3810" y="32219"/>
                </a:lnTo>
                <a:lnTo>
                  <a:pt x="7264" y="31394"/>
                </a:lnTo>
                <a:lnTo>
                  <a:pt x="9131" y="27559"/>
                </a:lnTo>
                <a:close/>
              </a:path>
              <a:path w="27939" h="32385">
                <a:moveTo>
                  <a:pt x="23037" y="9232"/>
                </a:moveTo>
                <a:lnTo>
                  <a:pt x="19392" y="11214"/>
                </a:lnTo>
                <a:lnTo>
                  <a:pt x="18427" y="14605"/>
                </a:lnTo>
                <a:lnTo>
                  <a:pt x="18224" y="18389"/>
                </a:lnTo>
                <a:lnTo>
                  <a:pt x="22123" y="16548"/>
                </a:lnTo>
                <a:lnTo>
                  <a:pt x="22936" y="13081"/>
                </a:lnTo>
                <a:lnTo>
                  <a:pt x="23037" y="9232"/>
                </a:lnTo>
                <a:close/>
              </a:path>
              <a:path w="27939" h="32385">
                <a:moveTo>
                  <a:pt x="27660" y="0"/>
                </a:moveTo>
                <a:lnTo>
                  <a:pt x="24053" y="2032"/>
                </a:lnTo>
                <a:lnTo>
                  <a:pt x="23139" y="5422"/>
                </a:lnTo>
                <a:lnTo>
                  <a:pt x="23050" y="9220"/>
                </a:lnTo>
                <a:lnTo>
                  <a:pt x="26771" y="7239"/>
                </a:lnTo>
                <a:lnTo>
                  <a:pt x="27571" y="3797"/>
                </a:lnTo>
                <a:lnTo>
                  <a:pt x="27660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188988" y="4738484"/>
            <a:ext cx="101600" cy="51435"/>
          </a:xfrm>
          <a:custGeom>
            <a:avLst/>
            <a:gdLst/>
            <a:ahLst/>
            <a:cxnLst/>
            <a:rect l="l" t="t" r="r" b="b"/>
            <a:pathLst>
              <a:path w="101600" h="51435">
                <a:moveTo>
                  <a:pt x="4521" y="41529"/>
                </a:moveTo>
                <a:lnTo>
                  <a:pt x="762" y="43599"/>
                </a:lnTo>
                <a:lnTo>
                  <a:pt x="0" y="47091"/>
                </a:lnTo>
                <a:lnTo>
                  <a:pt x="12" y="50952"/>
                </a:lnTo>
                <a:lnTo>
                  <a:pt x="3581" y="48806"/>
                </a:lnTo>
                <a:lnTo>
                  <a:pt x="4470" y="45364"/>
                </a:lnTo>
                <a:lnTo>
                  <a:pt x="4521" y="41529"/>
                </a:lnTo>
                <a:close/>
              </a:path>
              <a:path w="101600" h="51435">
                <a:moveTo>
                  <a:pt x="9194" y="32296"/>
                </a:moveTo>
                <a:lnTo>
                  <a:pt x="5461" y="34251"/>
                </a:lnTo>
                <a:lnTo>
                  <a:pt x="4648" y="37693"/>
                </a:lnTo>
                <a:lnTo>
                  <a:pt x="4546" y="41490"/>
                </a:lnTo>
                <a:lnTo>
                  <a:pt x="8178" y="39484"/>
                </a:lnTo>
                <a:lnTo>
                  <a:pt x="9080" y="36093"/>
                </a:lnTo>
                <a:lnTo>
                  <a:pt x="9194" y="32296"/>
                </a:lnTo>
                <a:close/>
              </a:path>
              <a:path w="101600" h="51435">
                <a:moveTo>
                  <a:pt x="36842" y="4559"/>
                </a:moveTo>
                <a:lnTo>
                  <a:pt x="33020" y="4686"/>
                </a:lnTo>
                <a:lnTo>
                  <a:pt x="29565" y="5511"/>
                </a:lnTo>
                <a:lnTo>
                  <a:pt x="27711" y="9385"/>
                </a:lnTo>
                <a:lnTo>
                  <a:pt x="31496" y="9182"/>
                </a:lnTo>
                <a:lnTo>
                  <a:pt x="34861" y="8178"/>
                </a:lnTo>
                <a:lnTo>
                  <a:pt x="36842" y="4559"/>
                </a:lnTo>
                <a:close/>
              </a:path>
              <a:path w="101600" h="51435">
                <a:moveTo>
                  <a:pt x="46278" y="25"/>
                </a:moveTo>
                <a:lnTo>
                  <a:pt x="42430" y="25"/>
                </a:lnTo>
                <a:lnTo>
                  <a:pt x="38950" y="800"/>
                </a:lnTo>
                <a:lnTo>
                  <a:pt x="36880" y="4533"/>
                </a:lnTo>
                <a:lnTo>
                  <a:pt x="40716" y="4483"/>
                </a:lnTo>
                <a:lnTo>
                  <a:pt x="44132" y="3581"/>
                </a:lnTo>
                <a:lnTo>
                  <a:pt x="46278" y="25"/>
                </a:lnTo>
                <a:close/>
              </a:path>
              <a:path w="101600" h="51435">
                <a:moveTo>
                  <a:pt x="73799" y="4432"/>
                </a:moveTo>
                <a:lnTo>
                  <a:pt x="71755" y="749"/>
                </a:lnTo>
                <a:lnTo>
                  <a:pt x="68300" y="38"/>
                </a:lnTo>
                <a:lnTo>
                  <a:pt x="64516" y="0"/>
                </a:lnTo>
                <a:lnTo>
                  <a:pt x="66636" y="3517"/>
                </a:lnTo>
                <a:lnTo>
                  <a:pt x="70002" y="4432"/>
                </a:lnTo>
                <a:lnTo>
                  <a:pt x="73799" y="4432"/>
                </a:lnTo>
                <a:close/>
              </a:path>
              <a:path w="101600" h="51435">
                <a:moveTo>
                  <a:pt x="101511" y="33261"/>
                </a:moveTo>
                <a:lnTo>
                  <a:pt x="100749" y="29718"/>
                </a:lnTo>
                <a:lnTo>
                  <a:pt x="96862" y="27698"/>
                </a:lnTo>
                <a:lnTo>
                  <a:pt x="96977" y="31546"/>
                </a:lnTo>
                <a:lnTo>
                  <a:pt x="97878" y="35013"/>
                </a:lnTo>
                <a:lnTo>
                  <a:pt x="101460" y="37185"/>
                </a:lnTo>
                <a:lnTo>
                  <a:pt x="101511" y="33261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281203" y="4835156"/>
            <a:ext cx="9525" cy="19050"/>
          </a:xfrm>
          <a:custGeom>
            <a:avLst/>
            <a:gdLst/>
            <a:ahLst/>
            <a:cxnLst/>
            <a:rect l="l" t="t" r="r" b="b"/>
            <a:pathLst>
              <a:path w="9525" h="19050">
                <a:moveTo>
                  <a:pt x="9296" y="3924"/>
                </a:moveTo>
                <a:lnTo>
                  <a:pt x="9232" y="0"/>
                </a:lnTo>
                <a:lnTo>
                  <a:pt x="5664" y="2184"/>
                </a:lnTo>
                <a:lnTo>
                  <a:pt x="4775" y="5651"/>
                </a:lnTo>
                <a:lnTo>
                  <a:pt x="4673" y="9486"/>
                </a:lnTo>
                <a:lnTo>
                  <a:pt x="1041" y="11493"/>
                </a:lnTo>
                <a:lnTo>
                  <a:pt x="152" y="14922"/>
                </a:lnTo>
                <a:lnTo>
                  <a:pt x="0" y="18719"/>
                </a:lnTo>
                <a:lnTo>
                  <a:pt x="3848" y="16789"/>
                </a:lnTo>
                <a:lnTo>
                  <a:pt x="4648" y="13322"/>
                </a:lnTo>
                <a:lnTo>
                  <a:pt x="4686" y="9486"/>
                </a:lnTo>
                <a:lnTo>
                  <a:pt x="8547" y="7454"/>
                </a:lnTo>
                <a:lnTo>
                  <a:pt x="9296" y="3924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350654" y="4844528"/>
            <a:ext cx="9525" cy="5080"/>
          </a:xfrm>
          <a:custGeom>
            <a:avLst/>
            <a:gdLst/>
            <a:ahLst/>
            <a:cxnLst/>
            <a:rect l="l" t="t" r="r" b="b"/>
            <a:pathLst>
              <a:path w="9525" h="5079">
                <a:moveTo>
                  <a:pt x="6070" y="0"/>
                </a:moveTo>
                <a:lnTo>
                  <a:pt x="3022" y="63"/>
                </a:lnTo>
                <a:lnTo>
                  <a:pt x="0" y="4648"/>
                </a:lnTo>
                <a:lnTo>
                  <a:pt x="9156" y="4584"/>
                </a:lnTo>
                <a:lnTo>
                  <a:pt x="6070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189000" y="4849121"/>
            <a:ext cx="5080" cy="9525"/>
          </a:xfrm>
          <a:custGeom>
            <a:avLst/>
            <a:gdLst/>
            <a:ahLst/>
            <a:cxnLst/>
            <a:rect l="l" t="t" r="r" b="b"/>
            <a:pathLst>
              <a:path w="5080" h="9525">
                <a:moveTo>
                  <a:pt x="0" y="0"/>
                </a:moveTo>
                <a:lnTo>
                  <a:pt x="0" y="3835"/>
                </a:lnTo>
                <a:lnTo>
                  <a:pt x="736" y="7315"/>
                </a:lnTo>
                <a:lnTo>
                  <a:pt x="4470" y="9372"/>
                </a:lnTo>
                <a:lnTo>
                  <a:pt x="4457" y="5537"/>
                </a:lnTo>
                <a:lnTo>
                  <a:pt x="3556" y="2133"/>
                </a:lnTo>
                <a:lnTo>
                  <a:pt x="0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327583" y="4849317"/>
            <a:ext cx="60325" cy="78740"/>
          </a:xfrm>
          <a:custGeom>
            <a:avLst/>
            <a:gdLst/>
            <a:ahLst/>
            <a:cxnLst/>
            <a:rect l="l" t="t" r="r" b="b"/>
            <a:pathLst>
              <a:path w="60325" h="78739">
                <a:moveTo>
                  <a:pt x="4635" y="13843"/>
                </a:moveTo>
                <a:lnTo>
                  <a:pt x="749" y="15875"/>
                </a:lnTo>
                <a:lnTo>
                  <a:pt x="0" y="19418"/>
                </a:lnTo>
                <a:lnTo>
                  <a:pt x="63" y="23342"/>
                </a:lnTo>
                <a:lnTo>
                  <a:pt x="3619" y="21158"/>
                </a:lnTo>
                <a:lnTo>
                  <a:pt x="4508" y="17678"/>
                </a:lnTo>
                <a:lnTo>
                  <a:pt x="4635" y="13843"/>
                </a:lnTo>
                <a:close/>
              </a:path>
              <a:path w="60325" h="78739">
                <a:moveTo>
                  <a:pt x="18681" y="78359"/>
                </a:moveTo>
                <a:lnTo>
                  <a:pt x="16522" y="74815"/>
                </a:lnTo>
                <a:lnTo>
                  <a:pt x="13081" y="73850"/>
                </a:lnTo>
                <a:lnTo>
                  <a:pt x="9258" y="73660"/>
                </a:lnTo>
                <a:lnTo>
                  <a:pt x="11188" y="77647"/>
                </a:lnTo>
                <a:lnTo>
                  <a:pt x="14744" y="78397"/>
                </a:lnTo>
                <a:lnTo>
                  <a:pt x="18681" y="78359"/>
                </a:lnTo>
                <a:close/>
              </a:path>
              <a:path w="60325" h="78739">
                <a:moveTo>
                  <a:pt x="41452" y="73698"/>
                </a:moveTo>
                <a:lnTo>
                  <a:pt x="37617" y="73875"/>
                </a:lnTo>
                <a:lnTo>
                  <a:pt x="34163" y="74803"/>
                </a:lnTo>
                <a:lnTo>
                  <a:pt x="31978" y="78346"/>
                </a:lnTo>
                <a:lnTo>
                  <a:pt x="35928" y="78409"/>
                </a:lnTo>
                <a:lnTo>
                  <a:pt x="39484" y="77660"/>
                </a:lnTo>
                <a:lnTo>
                  <a:pt x="41452" y="73698"/>
                </a:lnTo>
                <a:close/>
              </a:path>
              <a:path w="60325" h="78739">
                <a:moveTo>
                  <a:pt x="46113" y="4660"/>
                </a:moveTo>
                <a:lnTo>
                  <a:pt x="44157" y="850"/>
                </a:lnTo>
                <a:lnTo>
                  <a:pt x="40678" y="50"/>
                </a:lnTo>
                <a:lnTo>
                  <a:pt x="36830" y="0"/>
                </a:lnTo>
                <a:lnTo>
                  <a:pt x="38912" y="3556"/>
                </a:lnTo>
                <a:lnTo>
                  <a:pt x="42316" y="4495"/>
                </a:lnTo>
                <a:lnTo>
                  <a:pt x="46113" y="4660"/>
                </a:lnTo>
                <a:close/>
              </a:path>
              <a:path w="60325" h="78739">
                <a:moveTo>
                  <a:pt x="55333" y="55333"/>
                </a:moveTo>
                <a:lnTo>
                  <a:pt x="51701" y="57353"/>
                </a:lnTo>
                <a:lnTo>
                  <a:pt x="50774" y="60769"/>
                </a:lnTo>
                <a:lnTo>
                  <a:pt x="50584" y="64566"/>
                </a:lnTo>
                <a:lnTo>
                  <a:pt x="54483" y="62674"/>
                </a:lnTo>
                <a:lnTo>
                  <a:pt x="55283" y="59194"/>
                </a:lnTo>
                <a:lnTo>
                  <a:pt x="55333" y="55333"/>
                </a:lnTo>
                <a:close/>
              </a:path>
              <a:path w="60325" h="78739">
                <a:moveTo>
                  <a:pt x="59931" y="24104"/>
                </a:moveTo>
                <a:lnTo>
                  <a:pt x="59270" y="20637"/>
                </a:lnTo>
                <a:lnTo>
                  <a:pt x="55626" y="18529"/>
                </a:lnTo>
                <a:lnTo>
                  <a:pt x="55537" y="22339"/>
                </a:lnTo>
                <a:lnTo>
                  <a:pt x="56413" y="25717"/>
                </a:lnTo>
                <a:lnTo>
                  <a:pt x="59905" y="27889"/>
                </a:lnTo>
                <a:lnTo>
                  <a:pt x="59931" y="24104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11925604" y="5529359"/>
            <a:ext cx="5080" cy="10160"/>
          </a:xfrm>
          <a:custGeom>
            <a:avLst/>
            <a:gdLst/>
            <a:ahLst/>
            <a:cxnLst/>
            <a:rect l="l" t="t" r="r" b="b"/>
            <a:pathLst>
              <a:path w="5079" h="10160">
                <a:moveTo>
                  <a:pt x="0" y="0"/>
                </a:moveTo>
                <a:lnTo>
                  <a:pt x="114" y="3848"/>
                </a:lnTo>
                <a:lnTo>
                  <a:pt x="1003" y="7327"/>
                </a:lnTo>
                <a:lnTo>
                  <a:pt x="4546" y="9550"/>
                </a:lnTo>
                <a:lnTo>
                  <a:pt x="4622" y="5613"/>
                </a:lnTo>
                <a:lnTo>
                  <a:pt x="3886" y="2057"/>
                </a:lnTo>
                <a:lnTo>
                  <a:pt x="0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11870283" y="5543270"/>
            <a:ext cx="5080" cy="37465"/>
          </a:xfrm>
          <a:custGeom>
            <a:avLst/>
            <a:gdLst/>
            <a:ahLst/>
            <a:cxnLst/>
            <a:rect l="l" t="t" r="r" b="b"/>
            <a:pathLst>
              <a:path w="5079" h="37464">
                <a:moveTo>
                  <a:pt x="4419" y="3810"/>
                </a:moveTo>
                <a:lnTo>
                  <a:pt x="4356" y="0"/>
                </a:lnTo>
                <a:lnTo>
                  <a:pt x="698" y="2070"/>
                </a:lnTo>
                <a:lnTo>
                  <a:pt x="12" y="5537"/>
                </a:lnTo>
                <a:lnTo>
                  <a:pt x="0" y="9309"/>
                </a:lnTo>
                <a:lnTo>
                  <a:pt x="3530" y="7175"/>
                </a:lnTo>
                <a:lnTo>
                  <a:pt x="4419" y="3810"/>
                </a:lnTo>
                <a:close/>
              </a:path>
              <a:path w="5079" h="37464">
                <a:moveTo>
                  <a:pt x="4508" y="36880"/>
                </a:moveTo>
                <a:lnTo>
                  <a:pt x="4457" y="33058"/>
                </a:lnTo>
                <a:lnTo>
                  <a:pt x="3581" y="29629"/>
                </a:lnTo>
                <a:lnTo>
                  <a:pt x="25" y="27470"/>
                </a:lnTo>
                <a:lnTo>
                  <a:pt x="12" y="31318"/>
                </a:lnTo>
                <a:lnTo>
                  <a:pt x="787" y="34810"/>
                </a:lnTo>
                <a:lnTo>
                  <a:pt x="4508" y="3688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11925734" y="5570601"/>
            <a:ext cx="5080" cy="10160"/>
          </a:xfrm>
          <a:custGeom>
            <a:avLst/>
            <a:gdLst/>
            <a:ahLst/>
            <a:cxnLst/>
            <a:rect l="l" t="t" r="r" b="b"/>
            <a:pathLst>
              <a:path w="5079" h="10160">
                <a:moveTo>
                  <a:pt x="4419" y="0"/>
                </a:moveTo>
                <a:lnTo>
                  <a:pt x="889" y="2235"/>
                </a:lnTo>
                <a:lnTo>
                  <a:pt x="25" y="5689"/>
                </a:lnTo>
                <a:lnTo>
                  <a:pt x="0" y="9550"/>
                </a:lnTo>
                <a:lnTo>
                  <a:pt x="3771" y="7429"/>
                </a:lnTo>
                <a:lnTo>
                  <a:pt x="4508" y="3898"/>
                </a:lnTo>
                <a:lnTo>
                  <a:pt x="4419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11874830" y="5580202"/>
            <a:ext cx="51435" cy="18415"/>
          </a:xfrm>
          <a:custGeom>
            <a:avLst/>
            <a:gdLst/>
            <a:ahLst/>
            <a:cxnLst/>
            <a:rect l="l" t="t" r="r" b="b"/>
            <a:pathLst>
              <a:path w="51434" h="18414">
                <a:moveTo>
                  <a:pt x="13804" y="13843"/>
                </a:moveTo>
                <a:lnTo>
                  <a:pt x="11849" y="10223"/>
                </a:lnTo>
                <a:lnTo>
                  <a:pt x="8509" y="9182"/>
                </a:lnTo>
                <a:lnTo>
                  <a:pt x="4851" y="8978"/>
                </a:lnTo>
                <a:lnTo>
                  <a:pt x="4648" y="5321"/>
                </a:lnTo>
                <a:lnTo>
                  <a:pt x="3632" y="1968"/>
                </a:lnTo>
                <a:lnTo>
                  <a:pt x="0" y="12"/>
                </a:lnTo>
                <a:lnTo>
                  <a:pt x="139" y="3835"/>
                </a:lnTo>
                <a:lnTo>
                  <a:pt x="952" y="7289"/>
                </a:lnTo>
                <a:lnTo>
                  <a:pt x="4775" y="9055"/>
                </a:lnTo>
                <a:lnTo>
                  <a:pt x="6527" y="12865"/>
                </a:lnTo>
                <a:lnTo>
                  <a:pt x="9982" y="13690"/>
                </a:lnTo>
                <a:lnTo>
                  <a:pt x="13804" y="13843"/>
                </a:lnTo>
                <a:close/>
              </a:path>
              <a:path w="51434" h="18414">
                <a:moveTo>
                  <a:pt x="23393" y="18300"/>
                </a:moveTo>
                <a:lnTo>
                  <a:pt x="21170" y="14782"/>
                </a:lnTo>
                <a:lnTo>
                  <a:pt x="17703" y="13931"/>
                </a:lnTo>
                <a:lnTo>
                  <a:pt x="13868" y="13893"/>
                </a:lnTo>
                <a:lnTo>
                  <a:pt x="16002" y="17627"/>
                </a:lnTo>
                <a:lnTo>
                  <a:pt x="19507" y="18364"/>
                </a:lnTo>
                <a:lnTo>
                  <a:pt x="23393" y="18300"/>
                </a:lnTo>
                <a:close/>
              </a:path>
              <a:path w="51434" h="18414">
                <a:moveTo>
                  <a:pt x="36880" y="14109"/>
                </a:moveTo>
                <a:lnTo>
                  <a:pt x="33083" y="14020"/>
                </a:lnTo>
                <a:lnTo>
                  <a:pt x="29718" y="14884"/>
                </a:lnTo>
                <a:lnTo>
                  <a:pt x="27520" y="18326"/>
                </a:lnTo>
                <a:lnTo>
                  <a:pt x="31292" y="18364"/>
                </a:lnTo>
                <a:lnTo>
                  <a:pt x="34759" y="17741"/>
                </a:lnTo>
                <a:lnTo>
                  <a:pt x="36880" y="14109"/>
                </a:lnTo>
                <a:close/>
              </a:path>
              <a:path w="51434" h="18414">
                <a:moveTo>
                  <a:pt x="50863" y="0"/>
                </a:moveTo>
                <a:lnTo>
                  <a:pt x="47256" y="1993"/>
                </a:lnTo>
                <a:lnTo>
                  <a:pt x="46291" y="5359"/>
                </a:lnTo>
                <a:lnTo>
                  <a:pt x="46062" y="9131"/>
                </a:lnTo>
                <a:lnTo>
                  <a:pt x="49911" y="7277"/>
                </a:lnTo>
                <a:lnTo>
                  <a:pt x="50736" y="3822"/>
                </a:lnTo>
                <a:lnTo>
                  <a:pt x="50863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11690134" y="5908040"/>
            <a:ext cx="78740" cy="97155"/>
          </a:xfrm>
          <a:custGeom>
            <a:avLst/>
            <a:gdLst/>
            <a:ahLst/>
            <a:cxnLst/>
            <a:rect l="l" t="t" r="r" b="b"/>
            <a:pathLst>
              <a:path w="78740" h="97154">
                <a:moveTo>
                  <a:pt x="4419" y="79209"/>
                </a:moveTo>
                <a:lnTo>
                  <a:pt x="3556" y="75819"/>
                </a:lnTo>
                <a:lnTo>
                  <a:pt x="50" y="73621"/>
                </a:lnTo>
                <a:lnTo>
                  <a:pt x="0" y="77419"/>
                </a:lnTo>
                <a:lnTo>
                  <a:pt x="635" y="80911"/>
                </a:lnTo>
                <a:lnTo>
                  <a:pt x="4305" y="83032"/>
                </a:lnTo>
                <a:lnTo>
                  <a:pt x="4419" y="79209"/>
                </a:lnTo>
                <a:close/>
              </a:path>
              <a:path w="78740" h="97154">
                <a:moveTo>
                  <a:pt x="9194" y="23088"/>
                </a:moveTo>
                <a:lnTo>
                  <a:pt x="5435" y="25057"/>
                </a:lnTo>
                <a:lnTo>
                  <a:pt x="4622" y="28498"/>
                </a:lnTo>
                <a:lnTo>
                  <a:pt x="4546" y="32321"/>
                </a:lnTo>
                <a:lnTo>
                  <a:pt x="8178" y="30289"/>
                </a:lnTo>
                <a:lnTo>
                  <a:pt x="9080" y="26885"/>
                </a:lnTo>
                <a:lnTo>
                  <a:pt x="9194" y="23088"/>
                </a:lnTo>
                <a:close/>
              </a:path>
              <a:path w="78740" h="97154">
                <a:moveTo>
                  <a:pt x="9245" y="96951"/>
                </a:moveTo>
                <a:lnTo>
                  <a:pt x="9118" y="93141"/>
                </a:lnTo>
                <a:lnTo>
                  <a:pt x="8191" y="89712"/>
                </a:lnTo>
                <a:lnTo>
                  <a:pt x="4610" y="87604"/>
                </a:lnTo>
                <a:lnTo>
                  <a:pt x="4635" y="91478"/>
                </a:lnTo>
                <a:lnTo>
                  <a:pt x="5410" y="94970"/>
                </a:lnTo>
                <a:lnTo>
                  <a:pt x="9245" y="96951"/>
                </a:lnTo>
                <a:close/>
              </a:path>
              <a:path w="78740" h="97154">
                <a:moveTo>
                  <a:pt x="32245" y="0"/>
                </a:moveTo>
                <a:lnTo>
                  <a:pt x="28409" y="101"/>
                </a:lnTo>
                <a:lnTo>
                  <a:pt x="24942" y="914"/>
                </a:lnTo>
                <a:lnTo>
                  <a:pt x="23101" y="4813"/>
                </a:lnTo>
                <a:lnTo>
                  <a:pt x="26873" y="4597"/>
                </a:lnTo>
                <a:lnTo>
                  <a:pt x="30251" y="3606"/>
                </a:lnTo>
                <a:lnTo>
                  <a:pt x="32245" y="0"/>
                </a:lnTo>
                <a:close/>
              </a:path>
              <a:path w="78740" h="97154">
                <a:moveTo>
                  <a:pt x="78460" y="32346"/>
                </a:moveTo>
                <a:lnTo>
                  <a:pt x="78384" y="28613"/>
                </a:lnTo>
                <a:lnTo>
                  <a:pt x="77673" y="25184"/>
                </a:lnTo>
                <a:lnTo>
                  <a:pt x="74028" y="23152"/>
                </a:lnTo>
                <a:lnTo>
                  <a:pt x="74002" y="26936"/>
                </a:lnTo>
                <a:lnTo>
                  <a:pt x="74904" y="30276"/>
                </a:lnTo>
                <a:lnTo>
                  <a:pt x="78460" y="32346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11593064" y="6018748"/>
            <a:ext cx="9525" cy="5080"/>
          </a:xfrm>
          <a:custGeom>
            <a:avLst/>
            <a:gdLst/>
            <a:ahLst/>
            <a:cxnLst/>
            <a:rect l="l" t="t" r="r" b="b"/>
            <a:pathLst>
              <a:path w="9525" h="5079">
                <a:moveTo>
                  <a:pt x="3086" y="0"/>
                </a:moveTo>
                <a:lnTo>
                  <a:pt x="0" y="4711"/>
                </a:lnTo>
                <a:lnTo>
                  <a:pt x="9232" y="4737"/>
                </a:lnTo>
                <a:lnTo>
                  <a:pt x="6159" y="12"/>
                </a:lnTo>
                <a:lnTo>
                  <a:pt x="3086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11736244" y="6018866"/>
            <a:ext cx="9525" cy="5080"/>
          </a:xfrm>
          <a:custGeom>
            <a:avLst/>
            <a:gdLst/>
            <a:ahLst/>
            <a:cxnLst/>
            <a:rect l="l" t="t" r="r" b="b"/>
            <a:pathLst>
              <a:path w="9525" h="5079">
                <a:moveTo>
                  <a:pt x="9258" y="0"/>
                </a:moveTo>
                <a:lnTo>
                  <a:pt x="5473" y="127"/>
                </a:lnTo>
                <a:lnTo>
                  <a:pt x="2070" y="1016"/>
                </a:lnTo>
                <a:lnTo>
                  <a:pt x="0" y="4597"/>
                </a:lnTo>
                <a:lnTo>
                  <a:pt x="3822" y="4546"/>
                </a:lnTo>
                <a:lnTo>
                  <a:pt x="7277" y="3746"/>
                </a:lnTo>
                <a:lnTo>
                  <a:pt x="9258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11602288" y="6023495"/>
            <a:ext cx="13970" cy="14604"/>
          </a:xfrm>
          <a:custGeom>
            <a:avLst/>
            <a:gdLst/>
            <a:ahLst/>
            <a:cxnLst/>
            <a:rect l="l" t="t" r="r" b="b"/>
            <a:pathLst>
              <a:path w="13970" h="14604">
                <a:moveTo>
                  <a:pt x="13792" y="14033"/>
                </a:moveTo>
                <a:lnTo>
                  <a:pt x="13779" y="10121"/>
                </a:lnTo>
                <a:lnTo>
                  <a:pt x="13017" y="6591"/>
                </a:lnTo>
                <a:lnTo>
                  <a:pt x="9105" y="4737"/>
                </a:lnTo>
                <a:lnTo>
                  <a:pt x="7327" y="901"/>
                </a:lnTo>
                <a:lnTo>
                  <a:pt x="3848" y="101"/>
                </a:lnTo>
                <a:lnTo>
                  <a:pt x="0" y="0"/>
                </a:lnTo>
                <a:lnTo>
                  <a:pt x="2019" y="3581"/>
                </a:lnTo>
                <a:lnTo>
                  <a:pt x="5372" y="4610"/>
                </a:lnTo>
                <a:lnTo>
                  <a:pt x="9042" y="4826"/>
                </a:lnTo>
                <a:lnTo>
                  <a:pt x="9245" y="8509"/>
                </a:lnTo>
                <a:lnTo>
                  <a:pt x="10223" y="11938"/>
                </a:lnTo>
                <a:lnTo>
                  <a:pt x="13792" y="14033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11787137" y="6078944"/>
            <a:ext cx="60325" cy="37465"/>
          </a:xfrm>
          <a:custGeom>
            <a:avLst/>
            <a:gdLst/>
            <a:ahLst/>
            <a:cxnLst/>
            <a:rect l="l" t="t" r="r" b="b"/>
            <a:pathLst>
              <a:path w="60325" h="37464">
                <a:moveTo>
                  <a:pt x="9271" y="0"/>
                </a:moveTo>
                <a:lnTo>
                  <a:pt x="5499" y="38"/>
                </a:lnTo>
                <a:lnTo>
                  <a:pt x="2044" y="762"/>
                </a:lnTo>
                <a:lnTo>
                  <a:pt x="0" y="4419"/>
                </a:lnTo>
                <a:lnTo>
                  <a:pt x="3797" y="4432"/>
                </a:lnTo>
                <a:lnTo>
                  <a:pt x="7150" y="3517"/>
                </a:lnTo>
                <a:lnTo>
                  <a:pt x="9271" y="0"/>
                </a:lnTo>
                <a:close/>
              </a:path>
              <a:path w="60325" h="37464">
                <a:moveTo>
                  <a:pt x="55346" y="27686"/>
                </a:moveTo>
                <a:lnTo>
                  <a:pt x="55283" y="23837"/>
                </a:lnTo>
                <a:lnTo>
                  <a:pt x="54483" y="20370"/>
                </a:lnTo>
                <a:lnTo>
                  <a:pt x="50571" y="18503"/>
                </a:lnTo>
                <a:lnTo>
                  <a:pt x="50761" y="22301"/>
                </a:lnTo>
                <a:lnTo>
                  <a:pt x="51727" y="25692"/>
                </a:lnTo>
                <a:lnTo>
                  <a:pt x="55346" y="27698"/>
                </a:lnTo>
                <a:close/>
              </a:path>
              <a:path w="60325" h="37464">
                <a:moveTo>
                  <a:pt x="59931" y="33223"/>
                </a:moveTo>
                <a:lnTo>
                  <a:pt x="59156" y="29718"/>
                </a:lnTo>
                <a:lnTo>
                  <a:pt x="55359" y="27698"/>
                </a:lnTo>
                <a:lnTo>
                  <a:pt x="55435" y="31521"/>
                </a:lnTo>
                <a:lnTo>
                  <a:pt x="56337" y="34963"/>
                </a:lnTo>
                <a:lnTo>
                  <a:pt x="59918" y="37109"/>
                </a:lnTo>
                <a:lnTo>
                  <a:pt x="59931" y="33223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11699354" y="6111037"/>
            <a:ext cx="55880" cy="23495"/>
          </a:xfrm>
          <a:custGeom>
            <a:avLst/>
            <a:gdLst/>
            <a:ahLst/>
            <a:cxnLst/>
            <a:rect l="l" t="t" r="r" b="b"/>
            <a:pathLst>
              <a:path w="55879" h="23495">
                <a:moveTo>
                  <a:pt x="9182" y="4851"/>
                </a:moveTo>
                <a:lnTo>
                  <a:pt x="6223" y="177"/>
                </a:lnTo>
                <a:lnTo>
                  <a:pt x="3162" y="0"/>
                </a:lnTo>
                <a:lnTo>
                  <a:pt x="0" y="4648"/>
                </a:lnTo>
                <a:lnTo>
                  <a:pt x="9182" y="4851"/>
                </a:lnTo>
                <a:close/>
              </a:path>
              <a:path w="55879" h="23495">
                <a:moveTo>
                  <a:pt x="50749" y="14058"/>
                </a:moveTo>
                <a:lnTo>
                  <a:pt x="46977" y="16116"/>
                </a:lnTo>
                <a:lnTo>
                  <a:pt x="46215" y="19621"/>
                </a:lnTo>
                <a:lnTo>
                  <a:pt x="46228" y="23495"/>
                </a:lnTo>
                <a:lnTo>
                  <a:pt x="49809" y="21336"/>
                </a:lnTo>
                <a:lnTo>
                  <a:pt x="50698" y="17894"/>
                </a:lnTo>
                <a:lnTo>
                  <a:pt x="50749" y="14058"/>
                </a:lnTo>
                <a:close/>
              </a:path>
              <a:path w="55879" h="23495">
                <a:moveTo>
                  <a:pt x="55410" y="4813"/>
                </a:moveTo>
                <a:lnTo>
                  <a:pt x="51663" y="6781"/>
                </a:lnTo>
                <a:lnTo>
                  <a:pt x="50850" y="10223"/>
                </a:lnTo>
                <a:lnTo>
                  <a:pt x="50761" y="14020"/>
                </a:lnTo>
                <a:lnTo>
                  <a:pt x="54406" y="12001"/>
                </a:lnTo>
                <a:lnTo>
                  <a:pt x="55295" y="8610"/>
                </a:lnTo>
                <a:lnTo>
                  <a:pt x="55410" y="4813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11745569" y="6189573"/>
            <a:ext cx="9525" cy="19050"/>
          </a:xfrm>
          <a:custGeom>
            <a:avLst/>
            <a:gdLst/>
            <a:ahLst/>
            <a:cxnLst/>
            <a:rect l="l" t="t" r="r" b="b"/>
            <a:pathLst>
              <a:path w="9525" h="19050">
                <a:moveTo>
                  <a:pt x="4521" y="9410"/>
                </a:moveTo>
                <a:lnTo>
                  <a:pt x="4470" y="5575"/>
                </a:lnTo>
                <a:lnTo>
                  <a:pt x="3568" y="2146"/>
                </a:lnTo>
                <a:lnTo>
                  <a:pt x="0" y="0"/>
                </a:lnTo>
                <a:lnTo>
                  <a:pt x="0" y="3860"/>
                </a:lnTo>
                <a:lnTo>
                  <a:pt x="762" y="7353"/>
                </a:lnTo>
                <a:lnTo>
                  <a:pt x="4521" y="9410"/>
                </a:lnTo>
                <a:close/>
              </a:path>
              <a:path w="9525" h="19050">
                <a:moveTo>
                  <a:pt x="9258" y="18618"/>
                </a:moveTo>
                <a:lnTo>
                  <a:pt x="9093" y="14833"/>
                </a:lnTo>
                <a:lnTo>
                  <a:pt x="8140" y="11455"/>
                </a:lnTo>
                <a:lnTo>
                  <a:pt x="4533" y="9436"/>
                </a:lnTo>
                <a:lnTo>
                  <a:pt x="4635" y="13258"/>
                </a:lnTo>
                <a:lnTo>
                  <a:pt x="5461" y="16700"/>
                </a:lnTo>
                <a:lnTo>
                  <a:pt x="9258" y="18618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11814924" y="6203696"/>
            <a:ext cx="18415" cy="19050"/>
          </a:xfrm>
          <a:custGeom>
            <a:avLst/>
            <a:gdLst/>
            <a:ahLst/>
            <a:cxnLst/>
            <a:rect l="l" t="t" r="r" b="b"/>
            <a:pathLst>
              <a:path w="18415" h="19050">
                <a:moveTo>
                  <a:pt x="9004" y="13525"/>
                </a:moveTo>
                <a:lnTo>
                  <a:pt x="5232" y="13741"/>
                </a:lnTo>
                <a:lnTo>
                  <a:pt x="1892" y="14757"/>
                </a:lnTo>
                <a:lnTo>
                  <a:pt x="0" y="18427"/>
                </a:lnTo>
                <a:lnTo>
                  <a:pt x="3797" y="18249"/>
                </a:lnTo>
                <a:lnTo>
                  <a:pt x="7239" y="17424"/>
                </a:lnTo>
                <a:lnTo>
                  <a:pt x="9004" y="13525"/>
                </a:lnTo>
                <a:close/>
              </a:path>
              <a:path w="18415" h="19050">
                <a:moveTo>
                  <a:pt x="18389" y="0"/>
                </a:moveTo>
                <a:lnTo>
                  <a:pt x="14744" y="1917"/>
                </a:lnTo>
                <a:lnTo>
                  <a:pt x="13690" y="5245"/>
                </a:lnTo>
                <a:lnTo>
                  <a:pt x="13487" y="9029"/>
                </a:lnTo>
                <a:lnTo>
                  <a:pt x="17411" y="7264"/>
                </a:lnTo>
                <a:lnTo>
                  <a:pt x="18237" y="3810"/>
                </a:lnTo>
                <a:lnTo>
                  <a:pt x="18389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11703977" y="6305258"/>
            <a:ext cx="55880" cy="60325"/>
          </a:xfrm>
          <a:custGeom>
            <a:avLst/>
            <a:gdLst/>
            <a:ahLst/>
            <a:cxnLst/>
            <a:rect l="l" t="t" r="r" b="b"/>
            <a:pathLst>
              <a:path w="55879" h="60325">
                <a:moveTo>
                  <a:pt x="4457" y="46139"/>
                </a:moveTo>
                <a:lnTo>
                  <a:pt x="4432" y="42303"/>
                </a:lnTo>
                <a:lnTo>
                  <a:pt x="3581" y="38836"/>
                </a:lnTo>
                <a:lnTo>
                  <a:pt x="63" y="36614"/>
                </a:lnTo>
                <a:lnTo>
                  <a:pt x="0" y="40487"/>
                </a:lnTo>
                <a:lnTo>
                  <a:pt x="736" y="44005"/>
                </a:lnTo>
                <a:lnTo>
                  <a:pt x="4457" y="46139"/>
                </a:lnTo>
                <a:close/>
              </a:path>
              <a:path w="55879" h="60325">
                <a:moveTo>
                  <a:pt x="9347" y="0"/>
                </a:moveTo>
                <a:lnTo>
                  <a:pt x="5461" y="1905"/>
                </a:lnTo>
                <a:lnTo>
                  <a:pt x="4648" y="5384"/>
                </a:lnTo>
                <a:lnTo>
                  <a:pt x="4610" y="9245"/>
                </a:lnTo>
                <a:lnTo>
                  <a:pt x="8229" y="7213"/>
                </a:lnTo>
                <a:lnTo>
                  <a:pt x="9156" y="3797"/>
                </a:lnTo>
                <a:lnTo>
                  <a:pt x="9347" y="0"/>
                </a:lnTo>
                <a:close/>
              </a:path>
              <a:path w="55879" h="60325">
                <a:moveTo>
                  <a:pt x="18478" y="59944"/>
                </a:moveTo>
                <a:lnTo>
                  <a:pt x="16459" y="56337"/>
                </a:lnTo>
                <a:lnTo>
                  <a:pt x="13055" y="55397"/>
                </a:lnTo>
                <a:lnTo>
                  <a:pt x="9372" y="55181"/>
                </a:lnTo>
                <a:lnTo>
                  <a:pt x="9156" y="51523"/>
                </a:lnTo>
                <a:lnTo>
                  <a:pt x="8166" y="48158"/>
                </a:lnTo>
                <a:lnTo>
                  <a:pt x="4521" y="46228"/>
                </a:lnTo>
                <a:lnTo>
                  <a:pt x="4686" y="50025"/>
                </a:lnTo>
                <a:lnTo>
                  <a:pt x="5511" y="53479"/>
                </a:lnTo>
                <a:lnTo>
                  <a:pt x="9296" y="55257"/>
                </a:lnTo>
                <a:lnTo>
                  <a:pt x="11137" y="59080"/>
                </a:lnTo>
                <a:lnTo>
                  <a:pt x="14617" y="59893"/>
                </a:lnTo>
                <a:lnTo>
                  <a:pt x="18478" y="59944"/>
                </a:lnTo>
                <a:close/>
              </a:path>
              <a:path w="55879" h="60325">
                <a:moveTo>
                  <a:pt x="55346" y="36791"/>
                </a:moveTo>
                <a:lnTo>
                  <a:pt x="51765" y="38900"/>
                </a:lnTo>
                <a:lnTo>
                  <a:pt x="50863" y="42316"/>
                </a:lnTo>
                <a:lnTo>
                  <a:pt x="50761" y="46126"/>
                </a:lnTo>
                <a:lnTo>
                  <a:pt x="54521" y="44107"/>
                </a:lnTo>
                <a:lnTo>
                  <a:pt x="55308" y="40640"/>
                </a:lnTo>
                <a:lnTo>
                  <a:pt x="55346" y="36791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364370" y="4701347"/>
            <a:ext cx="5080" cy="5080"/>
          </a:xfrm>
          <a:custGeom>
            <a:avLst/>
            <a:gdLst/>
            <a:ahLst/>
            <a:cxnLst/>
            <a:rect l="l" t="t" r="r" b="b"/>
            <a:pathLst>
              <a:path w="5079" h="5079">
                <a:moveTo>
                  <a:pt x="4648" y="0"/>
                </a:moveTo>
                <a:lnTo>
                  <a:pt x="0" y="4724"/>
                </a:lnTo>
                <a:lnTo>
                  <a:pt x="4648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244360" y="4735766"/>
            <a:ext cx="5080" cy="3175"/>
          </a:xfrm>
          <a:custGeom>
            <a:avLst/>
            <a:gdLst/>
            <a:ahLst/>
            <a:cxnLst/>
            <a:rect l="l" t="t" r="r" b="b"/>
            <a:pathLst>
              <a:path w="5079" h="3175">
                <a:moveTo>
                  <a:pt x="4610" y="2590"/>
                </a:moveTo>
                <a:lnTo>
                  <a:pt x="3111" y="0"/>
                </a:lnTo>
                <a:lnTo>
                  <a:pt x="1549" y="0"/>
                </a:lnTo>
                <a:lnTo>
                  <a:pt x="0" y="2590"/>
                </a:lnTo>
                <a:lnTo>
                  <a:pt x="4610" y="259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11884056" y="5524691"/>
            <a:ext cx="5080" cy="4445"/>
          </a:xfrm>
          <a:custGeom>
            <a:avLst/>
            <a:gdLst/>
            <a:ahLst/>
            <a:cxnLst/>
            <a:rect l="l" t="t" r="r" b="b"/>
            <a:pathLst>
              <a:path w="5079" h="4445">
                <a:moveTo>
                  <a:pt x="4457" y="0"/>
                </a:moveTo>
                <a:lnTo>
                  <a:pt x="0" y="4419"/>
                </a:lnTo>
                <a:lnTo>
                  <a:pt x="4457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11750315" y="6009821"/>
            <a:ext cx="5080" cy="5080"/>
          </a:xfrm>
          <a:custGeom>
            <a:avLst/>
            <a:gdLst/>
            <a:ahLst/>
            <a:cxnLst/>
            <a:rect l="l" t="t" r="r" b="b"/>
            <a:pathLst>
              <a:path w="5079" h="5079">
                <a:moveTo>
                  <a:pt x="4457" y="0"/>
                </a:moveTo>
                <a:lnTo>
                  <a:pt x="0" y="4457"/>
                </a:lnTo>
                <a:lnTo>
                  <a:pt x="4457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11828598" y="6088162"/>
            <a:ext cx="5080" cy="5080"/>
          </a:xfrm>
          <a:custGeom>
            <a:avLst/>
            <a:gdLst/>
            <a:ahLst/>
            <a:cxnLst/>
            <a:rect l="l" t="t" r="r" b="b"/>
            <a:pathLst>
              <a:path w="5079" h="5079">
                <a:moveTo>
                  <a:pt x="0" y="0"/>
                </a:moveTo>
                <a:lnTo>
                  <a:pt x="4660" y="4660"/>
                </a:lnTo>
                <a:lnTo>
                  <a:pt x="0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11764009" y="6097370"/>
            <a:ext cx="5080" cy="5080"/>
          </a:xfrm>
          <a:custGeom>
            <a:avLst/>
            <a:gdLst/>
            <a:ahLst/>
            <a:cxnLst/>
            <a:rect l="l" t="t" r="r" b="b"/>
            <a:pathLst>
              <a:path w="5079" h="5079">
                <a:moveTo>
                  <a:pt x="4572" y="0"/>
                </a:moveTo>
                <a:lnTo>
                  <a:pt x="0" y="4686"/>
                </a:lnTo>
                <a:lnTo>
                  <a:pt x="4572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11690101" y="6115927"/>
            <a:ext cx="5080" cy="5080"/>
          </a:xfrm>
          <a:custGeom>
            <a:avLst/>
            <a:gdLst/>
            <a:ahLst/>
            <a:cxnLst/>
            <a:rect l="l" t="t" r="r" b="b"/>
            <a:pathLst>
              <a:path w="5079" h="5079">
                <a:moveTo>
                  <a:pt x="4876" y="0"/>
                </a:moveTo>
                <a:lnTo>
                  <a:pt x="0" y="4610"/>
                </a:lnTo>
                <a:lnTo>
                  <a:pt x="4876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99" name="object 99"/>
          <p:cNvGrpSpPr/>
          <p:nvPr/>
        </p:nvGrpSpPr>
        <p:grpSpPr>
          <a:xfrm>
            <a:off x="11745983" y="6079346"/>
            <a:ext cx="109220" cy="147955"/>
            <a:chOff x="11745983" y="6079346"/>
            <a:chExt cx="109220" cy="147955"/>
          </a:xfrm>
        </p:grpSpPr>
        <p:sp>
          <p:nvSpPr>
            <p:cNvPr id="100" name="object 100"/>
            <p:cNvSpPr/>
            <p:nvPr/>
          </p:nvSpPr>
          <p:spPr>
            <a:xfrm>
              <a:off x="11759347" y="6212936"/>
              <a:ext cx="5080" cy="5080"/>
            </a:xfrm>
            <a:custGeom>
              <a:avLst/>
              <a:gdLst/>
              <a:ahLst/>
              <a:cxnLst/>
              <a:rect l="l" t="t" r="r" b="b"/>
              <a:pathLst>
                <a:path w="5079" h="5079">
                  <a:moveTo>
                    <a:pt x="0" y="0"/>
                  </a:moveTo>
                  <a:lnTo>
                    <a:pt x="4495" y="453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9F5F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1" name="object 101"/>
            <p:cNvSpPr/>
            <p:nvPr/>
          </p:nvSpPr>
          <p:spPr>
            <a:xfrm>
              <a:off x="11745983" y="6079346"/>
              <a:ext cx="109220" cy="147955"/>
            </a:xfrm>
            <a:custGeom>
              <a:avLst/>
              <a:gdLst/>
              <a:ahLst/>
              <a:cxnLst/>
              <a:rect l="l" t="t" r="r" b="b"/>
              <a:pathLst>
                <a:path w="109220" h="147954">
                  <a:moveTo>
                    <a:pt x="66975" y="0"/>
                  </a:moveTo>
                  <a:lnTo>
                    <a:pt x="25199" y="15241"/>
                  </a:lnTo>
                  <a:lnTo>
                    <a:pt x="605" y="64858"/>
                  </a:lnTo>
                  <a:lnTo>
                    <a:pt x="0" y="94348"/>
                  </a:lnTo>
                  <a:lnTo>
                    <a:pt x="7600" y="119791"/>
                  </a:lnTo>
                  <a:lnTo>
                    <a:pt x="22072" y="138516"/>
                  </a:lnTo>
                  <a:lnTo>
                    <a:pt x="42083" y="147853"/>
                  </a:lnTo>
                  <a:lnTo>
                    <a:pt x="64044" y="145579"/>
                  </a:lnTo>
                  <a:lnTo>
                    <a:pt x="83849" y="132622"/>
                  </a:lnTo>
                  <a:lnTo>
                    <a:pt x="99360" y="111070"/>
                  </a:lnTo>
                  <a:lnTo>
                    <a:pt x="108441" y="83007"/>
                  </a:lnTo>
                  <a:lnTo>
                    <a:pt x="109047" y="53517"/>
                  </a:lnTo>
                  <a:lnTo>
                    <a:pt x="101448" y="28073"/>
                  </a:lnTo>
                  <a:lnTo>
                    <a:pt x="86979" y="9344"/>
                  </a:lnTo>
                  <a:lnTo>
                    <a:pt x="66975" y="0"/>
                  </a:lnTo>
                  <a:close/>
                </a:path>
              </a:pathLst>
            </a:custGeom>
            <a:solidFill>
              <a:srgbClr val="ADDB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2" name="object 102"/>
          <p:cNvSpPr/>
          <p:nvPr/>
        </p:nvSpPr>
        <p:spPr>
          <a:xfrm>
            <a:off x="11580425" y="6020630"/>
            <a:ext cx="37465" cy="50165"/>
          </a:xfrm>
          <a:custGeom>
            <a:avLst/>
            <a:gdLst/>
            <a:ahLst/>
            <a:cxnLst/>
            <a:rect l="l" t="t" r="r" b="b"/>
            <a:pathLst>
              <a:path w="37465" h="50164">
                <a:moveTo>
                  <a:pt x="22695" y="0"/>
                </a:moveTo>
                <a:lnTo>
                  <a:pt x="0" y="31959"/>
                </a:lnTo>
                <a:lnTo>
                  <a:pt x="2575" y="40578"/>
                </a:lnTo>
                <a:lnTo>
                  <a:pt x="7479" y="46922"/>
                </a:lnTo>
                <a:lnTo>
                  <a:pt x="14262" y="50088"/>
                </a:lnTo>
                <a:lnTo>
                  <a:pt x="21702" y="49318"/>
                </a:lnTo>
                <a:lnTo>
                  <a:pt x="28411" y="44927"/>
                </a:lnTo>
                <a:lnTo>
                  <a:pt x="33666" y="37624"/>
                </a:lnTo>
                <a:lnTo>
                  <a:pt x="36741" y="28117"/>
                </a:lnTo>
                <a:lnTo>
                  <a:pt x="36945" y="18127"/>
                </a:lnTo>
                <a:lnTo>
                  <a:pt x="34371" y="9505"/>
                </a:lnTo>
                <a:lnTo>
                  <a:pt x="29470" y="3161"/>
                </a:lnTo>
                <a:lnTo>
                  <a:pt x="22695" y="0"/>
                </a:lnTo>
                <a:close/>
              </a:path>
            </a:pathLst>
          </a:custGeom>
          <a:solidFill>
            <a:srgbClr val="ADDB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11690164" y="5905208"/>
            <a:ext cx="85725" cy="117475"/>
          </a:xfrm>
          <a:custGeom>
            <a:avLst/>
            <a:gdLst/>
            <a:ahLst/>
            <a:cxnLst/>
            <a:rect l="l" t="t" r="r" b="b"/>
            <a:pathLst>
              <a:path w="85725" h="117475">
                <a:moveTo>
                  <a:pt x="46164" y="0"/>
                </a:moveTo>
                <a:lnTo>
                  <a:pt x="29235" y="3663"/>
                </a:lnTo>
                <a:lnTo>
                  <a:pt x="14909" y="15467"/>
                </a:lnTo>
                <a:lnTo>
                  <a:pt x="4670" y="33602"/>
                </a:lnTo>
                <a:lnTo>
                  <a:pt x="0" y="56260"/>
                </a:lnTo>
                <a:lnTo>
                  <a:pt x="2057" y="79304"/>
                </a:lnTo>
                <a:lnTo>
                  <a:pt x="10166" y="98490"/>
                </a:lnTo>
                <a:lnTo>
                  <a:pt x="23056" y="111848"/>
                </a:lnTo>
                <a:lnTo>
                  <a:pt x="39458" y="117411"/>
                </a:lnTo>
                <a:lnTo>
                  <a:pt x="56387" y="113748"/>
                </a:lnTo>
                <a:lnTo>
                  <a:pt x="70713" y="101944"/>
                </a:lnTo>
                <a:lnTo>
                  <a:pt x="80953" y="83809"/>
                </a:lnTo>
                <a:lnTo>
                  <a:pt x="85623" y="61150"/>
                </a:lnTo>
                <a:lnTo>
                  <a:pt x="83565" y="38108"/>
                </a:lnTo>
                <a:lnTo>
                  <a:pt x="75457" y="18926"/>
                </a:lnTo>
                <a:lnTo>
                  <a:pt x="62566" y="5568"/>
                </a:lnTo>
                <a:lnTo>
                  <a:pt x="46164" y="0"/>
                </a:lnTo>
                <a:close/>
              </a:path>
            </a:pathLst>
          </a:custGeom>
          <a:solidFill>
            <a:srgbClr val="ADDB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11875033" y="5517507"/>
            <a:ext cx="54610" cy="74930"/>
          </a:xfrm>
          <a:custGeom>
            <a:avLst/>
            <a:gdLst/>
            <a:ahLst/>
            <a:cxnLst/>
            <a:rect l="l" t="t" r="r" b="b"/>
            <a:pathLst>
              <a:path w="54609" h="74929">
                <a:moveTo>
                  <a:pt x="29235" y="0"/>
                </a:moveTo>
                <a:lnTo>
                  <a:pt x="18514" y="2321"/>
                </a:lnTo>
                <a:lnTo>
                  <a:pt x="9440" y="9798"/>
                </a:lnTo>
                <a:lnTo>
                  <a:pt x="2955" y="21284"/>
                </a:lnTo>
                <a:lnTo>
                  <a:pt x="0" y="35636"/>
                </a:lnTo>
                <a:lnTo>
                  <a:pt x="1299" y="50232"/>
                </a:lnTo>
                <a:lnTo>
                  <a:pt x="6434" y="62385"/>
                </a:lnTo>
                <a:lnTo>
                  <a:pt x="14600" y="70847"/>
                </a:lnTo>
                <a:lnTo>
                  <a:pt x="24993" y="74371"/>
                </a:lnTo>
                <a:lnTo>
                  <a:pt x="35714" y="72049"/>
                </a:lnTo>
                <a:lnTo>
                  <a:pt x="44788" y="64573"/>
                </a:lnTo>
                <a:lnTo>
                  <a:pt x="51273" y="53086"/>
                </a:lnTo>
                <a:lnTo>
                  <a:pt x="54228" y="38734"/>
                </a:lnTo>
                <a:lnTo>
                  <a:pt x="52922" y="24140"/>
                </a:lnTo>
                <a:lnTo>
                  <a:pt x="47785" y="11990"/>
                </a:lnTo>
                <a:lnTo>
                  <a:pt x="39621" y="3528"/>
                </a:lnTo>
                <a:lnTo>
                  <a:pt x="29235" y="0"/>
                </a:lnTo>
                <a:close/>
              </a:path>
            </a:pathLst>
          </a:custGeom>
          <a:solidFill>
            <a:srgbClr val="ADDB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183807" y="4602137"/>
            <a:ext cx="207645" cy="328930"/>
          </a:xfrm>
          <a:custGeom>
            <a:avLst/>
            <a:gdLst/>
            <a:ahLst/>
            <a:cxnLst/>
            <a:rect l="l" t="t" r="r" b="b"/>
            <a:pathLst>
              <a:path w="207645" h="328929">
                <a:moveTo>
                  <a:pt x="111658" y="189280"/>
                </a:moveTo>
                <a:lnTo>
                  <a:pt x="103886" y="163220"/>
                </a:lnTo>
                <a:lnTo>
                  <a:pt x="89065" y="144043"/>
                </a:lnTo>
                <a:lnTo>
                  <a:pt x="68580" y="134467"/>
                </a:lnTo>
                <a:lnTo>
                  <a:pt x="46088" y="136804"/>
                </a:lnTo>
                <a:lnTo>
                  <a:pt x="25806" y="150075"/>
                </a:lnTo>
                <a:lnTo>
                  <a:pt x="9918" y="172148"/>
                </a:lnTo>
                <a:lnTo>
                  <a:pt x="622" y="200875"/>
                </a:lnTo>
                <a:lnTo>
                  <a:pt x="0" y="231089"/>
                </a:lnTo>
                <a:lnTo>
                  <a:pt x="7772" y="257136"/>
                </a:lnTo>
                <a:lnTo>
                  <a:pt x="22593" y="276313"/>
                </a:lnTo>
                <a:lnTo>
                  <a:pt x="43091" y="285877"/>
                </a:lnTo>
                <a:lnTo>
                  <a:pt x="65582" y="283552"/>
                </a:lnTo>
                <a:lnTo>
                  <a:pt x="85864" y="270281"/>
                </a:lnTo>
                <a:lnTo>
                  <a:pt x="101739" y="248208"/>
                </a:lnTo>
                <a:lnTo>
                  <a:pt x="111048" y="219468"/>
                </a:lnTo>
                <a:lnTo>
                  <a:pt x="111658" y="189280"/>
                </a:lnTo>
                <a:close/>
              </a:path>
              <a:path w="207645" h="328929">
                <a:moveTo>
                  <a:pt x="199212" y="40055"/>
                </a:moveTo>
                <a:lnTo>
                  <a:pt x="193522" y="21005"/>
                </a:lnTo>
                <a:lnTo>
                  <a:pt x="182702" y="6997"/>
                </a:lnTo>
                <a:lnTo>
                  <a:pt x="167716" y="0"/>
                </a:lnTo>
                <a:lnTo>
                  <a:pt x="151282" y="1714"/>
                </a:lnTo>
                <a:lnTo>
                  <a:pt x="136474" y="11404"/>
                </a:lnTo>
                <a:lnTo>
                  <a:pt x="124866" y="27533"/>
                </a:lnTo>
                <a:lnTo>
                  <a:pt x="118059" y="48526"/>
                </a:lnTo>
                <a:lnTo>
                  <a:pt x="117614" y="70599"/>
                </a:lnTo>
                <a:lnTo>
                  <a:pt x="123291" y="89636"/>
                </a:lnTo>
                <a:lnTo>
                  <a:pt x="134124" y="103657"/>
                </a:lnTo>
                <a:lnTo>
                  <a:pt x="149098" y="110642"/>
                </a:lnTo>
                <a:lnTo>
                  <a:pt x="165531" y="108940"/>
                </a:lnTo>
                <a:lnTo>
                  <a:pt x="180352" y="99250"/>
                </a:lnTo>
                <a:lnTo>
                  <a:pt x="191960" y="83121"/>
                </a:lnTo>
                <a:lnTo>
                  <a:pt x="198755" y="62115"/>
                </a:lnTo>
                <a:lnTo>
                  <a:pt x="199212" y="40055"/>
                </a:lnTo>
                <a:close/>
              </a:path>
              <a:path w="207645" h="328929">
                <a:moveTo>
                  <a:pt x="207149" y="274828"/>
                </a:moveTo>
                <a:lnTo>
                  <a:pt x="202793" y="260248"/>
                </a:lnTo>
                <a:lnTo>
                  <a:pt x="194500" y="249504"/>
                </a:lnTo>
                <a:lnTo>
                  <a:pt x="183032" y="244157"/>
                </a:lnTo>
                <a:lnTo>
                  <a:pt x="170446" y="245465"/>
                </a:lnTo>
                <a:lnTo>
                  <a:pt x="159092" y="252895"/>
                </a:lnTo>
                <a:lnTo>
                  <a:pt x="150202" y="265239"/>
                </a:lnTo>
                <a:lnTo>
                  <a:pt x="144995" y="281330"/>
                </a:lnTo>
                <a:lnTo>
                  <a:pt x="144653" y="298234"/>
                </a:lnTo>
                <a:lnTo>
                  <a:pt x="149009" y="312813"/>
                </a:lnTo>
                <a:lnTo>
                  <a:pt x="157302" y="323545"/>
                </a:lnTo>
                <a:lnTo>
                  <a:pt x="168770" y="328904"/>
                </a:lnTo>
                <a:lnTo>
                  <a:pt x="181356" y="327596"/>
                </a:lnTo>
                <a:lnTo>
                  <a:pt x="192709" y="320167"/>
                </a:lnTo>
                <a:lnTo>
                  <a:pt x="201599" y="307822"/>
                </a:lnTo>
                <a:lnTo>
                  <a:pt x="206806" y="291731"/>
                </a:lnTo>
                <a:lnTo>
                  <a:pt x="207149" y="274828"/>
                </a:lnTo>
                <a:close/>
              </a:path>
            </a:pathLst>
          </a:custGeom>
          <a:solidFill>
            <a:srgbClr val="ADDB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177829" y="4177738"/>
            <a:ext cx="54610" cy="73660"/>
          </a:xfrm>
          <a:custGeom>
            <a:avLst/>
            <a:gdLst/>
            <a:ahLst/>
            <a:cxnLst/>
            <a:rect l="l" t="t" r="r" b="b"/>
            <a:pathLst>
              <a:path w="54610" h="73660">
                <a:moveTo>
                  <a:pt x="33295" y="0"/>
                </a:moveTo>
                <a:lnTo>
                  <a:pt x="301" y="32245"/>
                </a:lnTo>
                <a:lnTo>
                  <a:pt x="0" y="46902"/>
                </a:lnTo>
                <a:lnTo>
                  <a:pt x="3779" y="59547"/>
                </a:lnTo>
                <a:lnTo>
                  <a:pt x="10975" y="68853"/>
                </a:lnTo>
                <a:lnTo>
                  <a:pt x="20925" y="73494"/>
                </a:lnTo>
                <a:lnTo>
                  <a:pt x="31840" y="72367"/>
                </a:lnTo>
                <a:lnTo>
                  <a:pt x="41683" y="65927"/>
                </a:lnTo>
                <a:lnTo>
                  <a:pt x="49393" y="55212"/>
                </a:lnTo>
                <a:lnTo>
                  <a:pt x="53907" y="41262"/>
                </a:lnTo>
                <a:lnTo>
                  <a:pt x="54208" y="26603"/>
                </a:lnTo>
                <a:lnTo>
                  <a:pt x="50431" y="13954"/>
                </a:lnTo>
                <a:lnTo>
                  <a:pt x="43238" y="4643"/>
                </a:lnTo>
                <a:lnTo>
                  <a:pt x="33295" y="0"/>
                </a:lnTo>
                <a:close/>
              </a:path>
            </a:pathLst>
          </a:custGeom>
          <a:solidFill>
            <a:srgbClr val="ADDB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362656" y="4457912"/>
            <a:ext cx="41910" cy="57150"/>
          </a:xfrm>
          <a:custGeom>
            <a:avLst/>
            <a:gdLst/>
            <a:ahLst/>
            <a:cxnLst/>
            <a:rect l="l" t="t" r="r" b="b"/>
            <a:pathLst>
              <a:path w="41910" h="57150">
                <a:moveTo>
                  <a:pt x="25643" y="0"/>
                </a:moveTo>
                <a:lnTo>
                  <a:pt x="0" y="36119"/>
                </a:lnTo>
                <a:lnTo>
                  <a:pt x="2911" y="45859"/>
                </a:lnTo>
                <a:lnTo>
                  <a:pt x="8454" y="53028"/>
                </a:lnTo>
                <a:lnTo>
                  <a:pt x="16118" y="56603"/>
                </a:lnTo>
                <a:lnTo>
                  <a:pt x="24523" y="55731"/>
                </a:lnTo>
                <a:lnTo>
                  <a:pt x="32104" y="50771"/>
                </a:lnTo>
                <a:lnTo>
                  <a:pt x="38042" y="42519"/>
                </a:lnTo>
                <a:lnTo>
                  <a:pt x="41518" y="31775"/>
                </a:lnTo>
                <a:lnTo>
                  <a:pt x="41748" y="20484"/>
                </a:lnTo>
                <a:lnTo>
                  <a:pt x="38838" y="10744"/>
                </a:lnTo>
                <a:lnTo>
                  <a:pt x="33299" y="3575"/>
                </a:lnTo>
                <a:lnTo>
                  <a:pt x="25643" y="0"/>
                </a:lnTo>
                <a:close/>
              </a:path>
            </a:pathLst>
          </a:custGeom>
          <a:solidFill>
            <a:srgbClr val="ADDBE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08" name="object 108"/>
          <p:cNvGrpSpPr/>
          <p:nvPr/>
        </p:nvGrpSpPr>
        <p:grpSpPr>
          <a:xfrm>
            <a:off x="0" y="6049149"/>
            <a:ext cx="12171045" cy="752348"/>
            <a:chOff x="0" y="6049149"/>
            <a:chExt cx="12171045" cy="752348"/>
          </a:xfrm>
        </p:grpSpPr>
        <p:sp>
          <p:nvSpPr>
            <p:cNvPr id="109" name="object 109"/>
            <p:cNvSpPr/>
            <p:nvPr/>
          </p:nvSpPr>
          <p:spPr>
            <a:xfrm>
              <a:off x="0" y="6106172"/>
              <a:ext cx="12171045" cy="695325"/>
            </a:xfrm>
            <a:custGeom>
              <a:avLst/>
              <a:gdLst/>
              <a:ahLst/>
              <a:cxnLst/>
              <a:rect l="l" t="t" r="r" b="b"/>
              <a:pathLst>
                <a:path w="12171045" h="695325">
                  <a:moveTo>
                    <a:pt x="0" y="694766"/>
                  </a:moveTo>
                  <a:lnTo>
                    <a:pt x="12170460" y="694766"/>
                  </a:lnTo>
                  <a:lnTo>
                    <a:pt x="12170460" y="0"/>
                  </a:lnTo>
                  <a:lnTo>
                    <a:pt x="0" y="0"/>
                  </a:lnTo>
                  <a:lnTo>
                    <a:pt x="0" y="69476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0" name="object 110"/>
            <p:cNvSpPr/>
            <p:nvPr/>
          </p:nvSpPr>
          <p:spPr>
            <a:xfrm>
              <a:off x="0" y="6049149"/>
              <a:ext cx="12160250" cy="57150"/>
            </a:xfrm>
            <a:custGeom>
              <a:avLst/>
              <a:gdLst/>
              <a:ahLst/>
              <a:cxnLst/>
              <a:rect l="l" t="t" r="r" b="b"/>
              <a:pathLst>
                <a:path w="12160250" h="57150">
                  <a:moveTo>
                    <a:pt x="12159843" y="0"/>
                  </a:moveTo>
                  <a:lnTo>
                    <a:pt x="0" y="0"/>
                  </a:lnTo>
                  <a:lnTo>
                    <a:pt x="0" y="57023"/>
                  </a:lnTo>
                  <a:lnTo>
                    <a:pt x="12159843" y="57023"/>
                  </a:lnTo>
                  <a:lnTo>
                    <a:pt x="12159843" y="0"/>
                  </a:lnTo>
                  <a:close/>
                </a:path>
              </a:pathLst>
            </a:custGeom>
            <a:solidFill>
              <a:srgbClr val="89CFE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7" name="object 117"/>
          <p:cNvSpPr/>
          <p:nvPr/>
        </p:nvSpPr>
        <p:spPr>
          <a:xfrm>
            <a:off x="227127" y="897801"/>
            <a:ext cx="2468245" cy="914400"/>
          </a:xfrm>
          <a:custGeom>
            <a:avLst/>
            <a:gdLst/>
            <a:ahLst/>
            <a:cxnLst/>
            <a:rect l="l" t="t" r="r" b="b"/>
            <a:pathLst>
              <a:path w="2468245" h="914400">
                <a:moveTo>
                  <a:pt x="1942595" y="674370"/>
                </a:moveTo>
                <a:lnTo>
                  <a:pt x="1768662" y="674370"/>
                </a:lnTo>
                <a:lnTo>
                  <a:pt x="1768763" y="676910"/>
                </a:lnTo>
                <a:lnTo>
                  <a:pt x="1768865" y="679450"/>
                </a:lnTo>
                <a:lnTo>
                  <a:pt x="1768967" y="681990"/>
                </a:lnTo>
                <a:lnTo>
                  <a:pt x="1770070" y="693420"/>
                </a:lnTo>
                <a:lnTo>
                  <a:pt x="1770193" y="694690"/>
                </a:lnTo>
                <a:lnTo>
                  <a:pt x="1770315" y="695960"/>
                </a:lnTo>
                <a:lnTo>
                  <a:pt x="1772680" y="709930"/>
                </a:lnTo>
                <a:lnTo>
                  <a:pt x="1775308" y="725170"/>
                </a:lnTo>
                <a:lnTo>
                  <a:pt x="1777450" y="739140"/>
                </a:lnTo>
                <a:lnTo>
                  <a:pt x="1777999" y="758190"/>
                </a:lnTo>
                <a:lnTo>
                  <a:pt x="1775583" y="777240"/>
                </a:lnTo>
                <a:lnTo>
                  <a:pt x="1770910" y="795020"/>
                </a:lnTo>
                <a:lnTo>
                  <a:pt x="1764687" y="814070"/>
                </a:lnTo>
                <a:lnTo>
                  <a:pt x="1749755" y="848360"/>
                </a:lnTo>
                <a:lnTo>
                  <a:pt x="1742259" y="866140"/>
                </a:lnTo>
                <a:lnTo>
                  <a:pt x="1735832" y="883920"/>
                </a:lnTo>
                <a:lnTo>
                  <a:pt x="1733398" y="890270"/>
                </a:lnTo>
                <a:lnTo>
                  <a:pt x="1731329" y="897890"/>
                </a:lnTo>
                <a:lnTo>
                  <a:pt x="1731218" y="902970"/>
                </a:lnTo>
                <a:lnTo>
                  <a:pt x="1731191" y="904240"/>
                </a:lnTo>
                <a:lnTo>
                  <a:pt x="1734550" y="910590"/>
                </a:lnTo>
                <a:lnTo>
                  <a:pt x="1740856" y="914400"/>
                </a:lnTo>
                <a:lnTo>
                  <a:pt x="1747861" y="914400"/>
                </a:lnTo>
                <a:lnTo>
                  <a:pt x="1786137" y="902970"/>
                </a:lnTo>
                <a:lnTo>
                  <a:pt x="1827847" y="875030"/>
                </a:lnTo>
                <a:lnTo>
                  <a:pt x="1875343" y="820420"/>
                </a:lnTo>
                <a:lnTo>
                  <a:pt x="1900040" y="779780"/>
                </a:lnTo>
                <a:lnTo>
                  <a:pt x="1920425" y="737870"/>
                </a:lnTo>
                <a:lnTo>
                  <a:pt x="1937029" y="693420"/>
                </a:lnTo>
                <a:lnTo>
                  <a:pt x="1942595" y="674370"/>
                </a:lnTo>
                <a:close/>
              </a:path>
              <a:path w="2468245" h="914400">
                <a:moveTo>
                  <a:pt x="2085668" y="619760"/>
                </a:moveTo>
                <a:lnTo>
                  <a:pt x="1955415" y="619760"/>
                </a:lnTo>
                <a:lnTo>
                  <a:pt x="1960140" y="628650"/>
                </a:lnTo>
                <a:lnTo>
                  <a:pt x="1962491" y="638810"/>
                </a:lnTo>
                <a:lnTo>
                  <a:pt x="1963454" y="647700"/>
                </a:lnTo>
                <a:lnTo>
                  <a:pt x="1964013" y="657860"/>
                </a:lnTo>
                <a:lnTo>
                  <a:pt x="1964014" y="678180"/>
                </a:lnTo>
                <a:lnTo>
                  <a:pt x="1961743" y="699770"/>
                </a:lnTo>
                <a:lnTo>
                  <a:pt x="1958477" y="720090"/>
                </a:lnTo>
                <a:lnTo>
                  <a:pt x="1955492" y="741680"/>
                </a:lnTo>
                <a:lnTo>
                  <a:pt x="1953250" y="759460"/>
                </a:lnTo>
                <a:lnTo>
                  <a:pt x="1952370" y="768350"/>
                </a:lnTo>
                <a:lnTo>
                  <a:pt x="1951961" y="777240"/>
                </a:lnTo>
                <a:lnTo>
                  <a:pt x="1953504" y="788670"/>
                </a:lnTo>
                <a:lnTo>
                  <a:pt x="1958263" y="795020"/>
                </a:lnTo>
                <a:lnTo>
                  <a:pt x="1966009" y="796290"/>
                </a:lnTo>
                <a:lnTo>
                  <a:pt x="1976510" y="793750"/>
                </a:lnTo>
                <a:lnTo>
                  <a:pt x="2019403" y="762000"/>
                </a:lnTo>
                <a:lnTo>
                  <a:pt x="2049865" y="718820"/>
                </a:lnTo>
                <a:lnTo>
                  <a:pt x="2068089" y="679450"/>
                </a:lnTo>
                <a:lnTo>
                  <a:pt x="2081490" y="638810"/>
                </a:lnTo>
                <a:lnTo>
                  <a:pt x="2085668" y="619760"/>
                </a:lnTo>
                <a:close/>
              </a:path>
              <a:path w="2468245" h="914400">
                <a:moveTo>
                  <a:pt x="673922" y="295910"/>
                </a:moveTo>
                <a:lnTo>
                  <a:pt x="524559" y="295910"/>
                </a:lnTo>
                <a:lnTo>
                  <a:pt x="544736" y="299720"/>
                </a:lnTo>
                <a:lnTo>
                  <a:pt x="563777" y="307340"/>
                </a:lnTo>
                <a:lnTo>
                  <a:pt x="582164" y="317500"/>
                </a:lnTo>
                <a:lnTo>
                  <a:pt x="589797" y="322580"/>
                </a:lnTo>
                <a:lnTo>
                  <a:pt x="597112" y="328930"/>
                </a:lnTo>
                <a:lnTo>
                  <a:pt x="604113" y="334010"/>
                </a:lnTo>
                <a:lnTo>
                  <a:pt x="610803" y="340360"/>
                </a:lnTo>
                <a:lnTo>
                  <a:pt x="650147" y="378460"/>
                </a:lnTo>
                <a:lnTo>
                  <a:pt x="690276" y="416560"/>
                </a:lnTo>
                <a:lnTo>
                  <a:pt x="731125" y="453390"/>
                </a:lnTo>
                <a:lnTo>
                  <a:pt x="834864" y="542290"/>
                </a:lnTo>
                <a:lnTo>
                  <a:pt x="866961" y="567690"/>
                </a:lnTo>
                <a:lnTo>
                  <a:pt x="900693" y="591820"/>
                </a:lnTo>
                <a:lnTo>
                  <a:pt x="946612" y="618490"/>
                </a:lnTo>
                <a:lnTo>
                  <a:pt x="993484" y="643890"/>
                </a:lnTo>
                <a:lnTo>
                  <a:pt x="1041390" y="666750"/>
                </a:lnTo>
                <a:lnTo>
                  <a:pt x="1090409" y="685800"/>
                </a:lnTo>
                <a:lnTo>
                  <a:pt x="1140622" y="702310"/>
                </a:lnTo>
                <a:lnTo>
                  <a:pt x="1192109" y="716280"/>
                </a:lnTo>
                <a:lnTo>
                  <a:pt x="1244952" y="726440"/>
                </a:lnTo>
                <a:lnTo>
                  <a:pt x="1285254" y="732790"/>
                </a:lnTo>
                <a:lnTo>
                  <a:pt x="1366172" y="740410"/>
                </a:lnTo>
                <a:lnTo>
                  <a:pt x="1406839" y="740410"/>
                </a:lnTo>
                <a:lnTo>
                  <a:pt x="1455273" y="739140"/>
                </a:lnTo>
                <a:lnTo>
                  <a:pt x="1551450" y="728980"/>
                </a:lnTo>
                <a:lnTo>
                  <a:pt x="1599155" y="720090"/>
                </a:lnTo>
                <a:lnTo>
                  <a:pt x="1646577" y="709930"/>
                </a:lnTo>
                <a:lnTo>
                  <a:pt x="1730434" y="687070"/>
                </a:lnTo>
                <a:lnTo>
                  <a:pt x="1757905" y="676910"/>
                </a:lnTo>
                <a:lnTo>
                  <a:pt x="1768662" y="674370"/>
                </a:lnTo>
                <a:lnTo>
                  <a:pt x="1942595" y="674370"/>
                </a:lnTo>
                <a:lnTo>
                  <a:pt x="1950386" y="647700"/>
                </a:lnTo>
                <a:lnTo>
                  <a:pt x="1951516" y="642620"/>
                </a:lnTo>
                <a:lnTo>
                  <a:pt x="1951402" y="638810"/>
                </a:lnTo>
                <a:lnTo>
                  <a:pt x="1951364" y="637540"/>
                </a:lnTo>
                <a:lnTo>
                  <a:pt x="1952850" y="629920"/>
                </a:lnTo>
                <a:lnTo>
                  <a:pt x="1954006" y="626110"/>
                </a:lnTo>
                <a:lnTo>
                  <a:pt x="1955415" y="619760"/>
                </a:lnTo>
                <a:lnTo>
                  <a:pt x="2085668" y="619760"/>
                </a:lnTo>
                <a:lnTo>
                  <a:pt x="2090683" y="596900"/>
                </a:lnTo>
                <a:lnTo>
                  <a:pt x="2096284" y="553720"/>
                </a:lnTo>
                <a:lnTo>
                  <a:pt x="2096817" y="548640"/>
                </a:lnTo>
                <a:lnTo>
                  <a:pt x="2099179" y="542290"/>
                </a:lnTo>
                <a:lnTo>
                  <a:pt x="2098278" y="537210"/>
                </a:lnTo>
                <a:lnTo>
                  <a:pt x="2098175" y="516890"/>
                </a:lnTo>
                <a:lnTo>
                  <a:pt x="2104202" y="501650"/>
                </a:lnTo>
                <a:lnTo>
                  <a:pt x="2115230" y="487680"/>
                </a:lnTo>
                <a:lnTo>
                  <a:pt x="2130129" y="474980"/>
                </a:lnTo>
                <a:lnTo>
                  <a:pt x="2170927" y="443230"/>
                </a:lnTo>
                <a:lnTo>
                  <a:pt x="2198680" y="420370"/>
                </a:lnTo>
                <a:lnTo>
                  <a:pt x="1076802" y="420370"/>
                </a:lnTo>
                <a:lnTo>
                  <a:pt x="1030181" y="417830"/>
                </a:lnTo>
                <a:lnTo>
                  <a:pt x="983561" y="412750"/>
                </a:lnTo>
                <a:lnTo>
                  <a:pt x="929787" y="403860"/>
                </a:lnTo>
                <a:lnTo>
                  <a:pt x="877330" y="389890"/>
                </a:lnTo>
                <a:lnTo>
                  <a:pt x="826148" y="373380"/>
                </a:lnTo>
                <a:lnTo>
                  <a:pt x="776203" y="353060"/>
                </a:lnTo>
                <a:lnTo>
                  <a:pt x="727452" y="327660"/>
                </a:lnTo>
                <a:lnTo>
                  <a:pt x="711949" y="320040"/>
                </a:lnTo>
                <a:lnTo>
                  <a:pt x="696510" y="311150"/>
                </a:lnTo>
                <a:lnTo>
                  <a:pt x="681313" y="300990"/>
                </a:lnTo>
                <a:lnTo>
                  <a:pt x="673922" y="295910"/>
                </a:lnTo>
                <a:close/>
              </a:path>
              <a:path w="2468245" h="914400">
                <a:moveTo>
                  <a:pt x="2379583" y="0"/>
                </a:moveTo>
                <a:lnTo>
                  <a:pt x="2358496" y="0"/>
                </a:lnTo>
                <a:lnTo>
                  <a:pt x="2337393" y="1270"/>
                </a:lnTo>
                <a:lnTo>
                  <a:pt x="2281155" y="7620"/>
                </a:lnTo>
                <a:lnTo>
                  <a:pt x="2226057" y="20320"/>
                </a:lnTo>
                <a:lnTo>
                  <a:pt x="2171899" y="35560"/>
                </a:lnTo>
                <a:lnTo>
                  <a:pt x="2118483" y="53340"/>
                </a:lnTo>
                <a:lnTo>
                  <a:pt x="2078708" y="68580"/>
                </a:lnTo>
                <a:lnTo>
                  <a:pt x="2039358" y="85090"/>
                </a:lnTo>
                <a:lnTo>
                  <a:pt x="1961727" y="120650"/>
                </a:lnTo>
                <a:lnTo>
                  <a:pt x="1871244" y="163830"/>
                </a:lnTo>
                <a:lnTo>
                  <a:pt x="1826062" y="186690"/>
                </a:lnTo>
                <a:lnTo>
                  <a:pt x="1690146" y="251460"/>
                </a:lnTo>
                <a:lnTo>
                  <a:pt x="1596528" y="293370"/>
                </a:lnTo>
                <a:lnTo>
                  <a:pt x="1499425" y="334010"/>
                </a:lnTo>
                <a:lnTo>
                  <a:pt x="1450124" y="351790"/>
                </a:lnTo>
                <a:lnTo>
                  <a:pt x="1400180" y="368300"/>
                </a:lnTo>
                <a:lnTo>
                  <a:pt x="1349486" y="383540"/>
                </a:lnTo>
                <a:lnTo>
                  <a:pt x="1260379" y="403860"/>
                </a:lnTo>
                <a:lnTo>
                  <a:pt x="1215358" y="411480"/>
                </a:lnTo>
                <a:lnTo>
                  <a:pt x="1169997" y="416560"/>
                </a:lnTo>
                <a:lnTo>
                  <a:pt x="1123412" y="420370"/>
                </a:lnTo>
                <a:lnTo>
                  <a:pt x="2198680" y="420370"/>
                </a:lnTo>
                <a:lnTo>
                  <a:pt x="2250111" y="375920"/>
                </a:lnTo>
                <a:lnTo>
                  <a:pt x="2287929" y="341630"/>
                </a:lnTo>
                <a:lnTo>
                  <a:pt x="2324185" y="303530"/>
                </a:lnTo>
                <a:lnTo>
                  <a:pt x="2358642" y="266700"/>
                </a:lnTo>
                <a:lnTo>
                  <a:pt x="2392630" y="229870"/>
                </a:lnTo>
                <a:lnTo>
                  <a:pt x="2425207" y="191770"/>
                </a:lnTo>
                <a:lnTo>
                  <a:pt x="2455427" y="151130"/>
                </a:lnTo>
                <a:lnTo>
                  <a:pt x="2468152" y="120650"/>
                </a:lnTo>
                <a:lnTo>
                  <a:pt x="2467895" y="114300"/>
                </a:lnTo>
                <a:lnTo>
                  <a:pt x="2379595" y="114300"/>
                </a:lnTo>
                <a:lnTo>
                  <a:pt x="2382173" y="113030"/>
                </a:lnTo>
                <a:lnTo>
                  <a:pt x="2385564" y="113030"/>
                </a:lnTo>
                <a:lnTo>
                  <a:pt x="2388028" y="110490"/>
                </a:lnTo>
                <a:lnTo>
                  <a:pt x="2388268" y="110490"/>
                </a:lnTo>
                <a:lnTo>
                  <a:pt x="2393603" y="107950"/>
                </a:lnTo>
                <a:lnTo>
                  <a:pt x="2397912" y="107950"/>
                </a:lnTo>
                <a:lnTo>
                  <a:pt x="2400017" y="104140"/>
                </a:lnTo>
                <a:lnTo>
                  <a:pt x="2438955" y="81280"/>
                </a:lnTo>
                <a:lnTo>
                  <a:pt x="2454890" y="38100"/>
                </a:lnTo>
                <a:lnTo>
                  <a:pt x="2443999" y="20320"/>
                </a:lnTo>
                <a:lnTo>
                  <a:pt x="2421315" y="7620"/>
                </a:lnTo>
                <a:lnTo>
                  <a:pt x="2400555" y="2540"/>
                </a:lnTo>
                <a:lnTo>
                  <a:pt x="2379583" y="0"/>
                </a:lnTo>
                <a:close/>
              </a:path>
              <a:path w="2468245" h="914400">
                <a:moveTo>
                  <a:pt x="228512" y="54610"/>
                </a:moveTo>
                <a:lnTo>
                  <a:pt x="153087" y="66040"/>
                </a:lnTo>
                <a:lnTo>
                  <a:pt x="109837" y="78740"/>
                </a:lnTo>
                <a:lnTo>
                  <a:pt x="68309" y="96520"/>
                </a:lnTo>
                <a:lnTo>
                  <a:pt x="28673" y="119380"/>
                </a:lnTo>
                <a:lnTo>
                  <a:pt x="0" y="149860"/>
                </a:lnTo>
                <a:lnTo>
                  <a:pt x="1578" y="157480"/>
                </a:lnTo>
                <a:lnTo>
                  <a:pt x="42202" y="198120"/>
                </a:lnTo>
                <a:lnTo>
                  <a:pt x="82559" y="223520"/>
                </a:lnTo>
                <a:lnTo>
                  <a:pt x="132261" y="250190"/>
                </a:lnTo>
                <a:lnTo>
                  <a:pt x="183765" y="271780"/>
                </a:lnTo>
                <a:lnTo>
                  <a:pt x="236975" y="289560"/>
                </a:lnTo>
                <a:lnTo>
                  <a:pt x="291792" y="302260"/>
                </a:lnTo>
                <a:lnTo>
                  <a:pt x="344603" y="311150"/>
                </a:lnTo>
                <a:lnTo>
                  <a:pt x="397435" y="313690"/>
                </a:lnTo>
                <a:lnTo>
                  <a:pt x="450188" y="311150"/>
                </a:lnTo>
                <a:lnTo>
                  <a:pt x="502764" y="298450"/>
                </a:lnTo>
                <a:lnTo>
                  <a:pt x="524559" y="295910"/>
                </a:lnTo>
                <a:lnTo>
                  <a:pt x="673922" y="295910"/>
                </a:lnTo>
                <a:lnTo>
                  <a:pt x="666530" y="290830"/>
                </a:lnTo>
                <a:lnTo>
                  <a:pt x="673249" y="285750"/>
                </a:lnTo>
                <a:lnTo>
                  <a:pt x="688082" y="285750"/>
                </a:lnTo>
                <a:lnTo>
                  <a:pt x="739025" y="271780"/>
                </a:lnTo>
                <a:lnTo>
                  <a:pt x="787442" y="252730"/>
                </a:lnTo>
                <a:lnTo>
                  <a:pt x="833595" y="228600"/>
                </a:lnTo>
                <a:lnTo>
                  <a:pt x="877744" y="199390"/>
                </a:lnTo>
                <a:lnTo>
                  <a:pt x="934545" y="153670"/>
                </a:lnTo>
                <a:lnTo>
                  <a:pt x="936982" y="151130"/>
                </a:lnTo>
                <a:lnTo>
                  <a:pt x="464156" y="151130"/>
                </a:lnTo>
                <a:lnTo>
                  <a:pt x="446827" y="149860"/>
                </a:lnTo>
                <a:lnTo>
                  <a:pt x="430023" y="146050"/>
                </a:lnTo>
                <a:lnTo>
                  <a:pt x="413655" y="140970"/>
                </a:lnTo>
                <a:lnTo>
                  <a:pt x="397633" y="133350"/>
                </a:lnTo>
                <a:lnTo>
                  <a:pt x="375683" y="123190"/>
                </a:lnTo>
                <a:lnTo>
                  <a:pt x="354312" y="110490"/>
                </a:lnTo>
                <a:lnTo>
                  <a:pt x="333686" y="97790"/>
                </a:lnTo>
                <a:lnTo>
                  <a:pt x="313978" y="83820"/>
                </a:lnTo>
                <a:lnTo>
                  <a:pt x="286761" y="67310"/>
                </a:lnTo>
                <a:lnTo>
                  <a:pt x="258205" y="58420"/>
                </a:lnTo>
                <a:lnTo>
                  <a:pt x="228512" y="54610"/>
                </a:lnTo>
                <a:close/>
              </a:path>
              <a:path w="2468245" h="914400">
                <a:moveTo>
                  <a:pt x="688082" y="285750"/>
                </a:moveTo>
                <a:lnTo>
                  <a:pt x="673249" y="285750"/>
                </a:lnTo>
                <a:lnTo>
                  <a:pt x="681135" y="287020"/>
                </a:lnTo>
                <a:lnTo>
                  <a:pt x="688082" y="285750"/>
                </a:lnTo>
                <a:close/>
              </a:path>
              <a:path w="2468245" h="914400">
                <a:moveTo>
                  <a:pt x="940139" y="15240"/>
                </a:moveTo>
                <a:lnTo>
                  <a:pt x="883169" y="17780"/>
                </a:lnTo>
                <a:lnTo>
                  <a:pt x="827049" y="24130"/>
                </a:lnTo>
                <a:lnTo>
                  <a:pt x="771572" y="35560"/>
                </a:lnTo>
                <a:lnTo>
                  <a:pt x="716530" y="49530"/>
                </a:lnTo>
                <a:lnTo>
                  <a:pt x="675153" y="63500"/>
                </a:lnTo>
                <a:lnTo>
                  <a:pt x="635444" y="81280"/>
                </a:lnTo>
                <a:lnTo>
                  <a:pt x="558377" y="121920"/>
                </a:lnTo>
                <a:lnTo>
                  <a:pt x="535976" y="133350"/>
                </a:lnTo>
                <a:lnTo>
                  <a:pt x="513000" y="142240"/>
                </a:lnTo>
                <a:lnTo>
                  <a:pt x="489158" y="148590"/>
                </a:lnTo>
                <a:lnTo>
                  <a:pt x="464156" y="151130"/>
                </a:lnTo>
                <a:lnTo>
                  <a:pt x="936982" y="151130"/>
                </a:lnTo>
                <a:lnTo>
                  <a:pt x="983573" y="99060"/>
                </a:lnTo>
                <a:lnTo>
                  <a:pt x="1005811" y="58420"/>
                </a:lnTo>
                <a:lnTo>
                  <a:pt x="1007639" y="46990"/>
                </a:lnTo>
                <a:lnTo>
                  <a:pt x="1005392" y="36830"/>
                </a:lnTo>
                <a:lnTo>
                  <a:pt x="999021" y="29210"/>
                </a:lnTo>
                <a:lnTo>
                  <a:pt x="988475" y="24130"/>
                </a:lnTo>
                <a:lnTo>
                  <a:pt x="976633" y="20320"/>
                </a:lnTo>
                <a:lnTo>
                  <a:pt x="964641" y="17780"/>
                </a:lnTo>
                <a:lnTo>
                  <a:pt x="940139" y="15240"/>
                </a:lnTo>
                <a:close/>
              </a:path>
              <a:path w="2468245" h="914400">
                <a:moveTo>
                  <a:pt x="2467272" y="110490"/>
                </a:moveTo>
                <a:lnTo>
                  <a:pt x="2388185" y="110490"/>
                </a:lnTo>
                <a:lnTo>
                  <a:pt x="2385780" y="113030"/>
                </a:lnTo>
                <a:lnTo>
                  <a:pt x="2382097" y="113030"/>
                </a:lnTo>
                <a:lnTo>
                  <a:pt x="2379595" y="114300"/>
                </a:lnTo>
                <a:lnTo>
                  <a:pt x="2467895" y="114300"/>
                </a:lnTo>
                <a:lnTo>
                  <a:pt x="2467792" y="111760"/>
                </a:lnTo>
                <a:lnTo>
                  <a:pt x="2467372" y="110733"/>
                </a:lnTo>
                <a:lnTo>
                  <a:pt x="2467272" y="110490"/>
                </a:lnTo>
                <a:close/>
              </a:path>
              <a:path w="2468245" h="914400">
                <a:moveTo>
                  <a:pt x="2448417" y="99060"/>
                </a:moveTo>
                <a:lnTo>
                  <a:pt x="2426550" y="101600"/>
                </a:lnTo>
                <a:lnTo>
                  <a:pt x="2415891" y="105410"/>
                </a:lnTo>
                <a:lnTo>
                  <a:pt x="2405122" y="106680"/>
                </a:lnTo>
                <a:lnTo>
                  <a:pt x="2399547" y="107950"/>
                </a:lnTo>
                <a:lnTo>
                  <a:pt x="2397912" y="107950"/>
                </a:lnTo>
                <a:lnTo>
                  <a:pt x="2397210" y="109220"/>
                </a:lnTo>
                <a:lnTo>
                  <a:pt x="2392206" y="109220"/>
                </a:lnTo>
                <a:lnTo>
                  <a:pt x="2388028" y="110490"/>
                </a:lnTo>
                <a:lnTo>
                  <a:pt x="2387791" y="110733"/>
                </a:lnTo>
                <a:lnTo>
                  <a:pt x="2388197" y="110490"/>
                </a:lnTo>
                <a:lnTo>
                  <a:pt x="2467272" y="110490"/>
                </a:lnTo>
                <a:lnTo>
                  <a:pt x="2464671" y="104140"/>
                </a:lnTo>
                <a:lnTo>
                  <a:pt x="2458357" y="100330"/>
                </a:lnTo>
                <a:lnTo>
                  <a:pt x="2448417" y="99060"/>
                </a:lnTo>
                <a:close/>
              </a:path>
              <a:path w="2468245" h="914400">
                <a:moveTo>
                  <a:pt x="2397912" y="107950"/>
                </a:moveTo>
                <a:lnTo>
                  <a:pt x="2393603" y="107950"/>
                </a:lnTo>
                <a:lnTo>
                  <a:pt x="2388268" y="110490"/>
                </a:lnTo>
                <a:lnTo>
                  <a:pt x="2388026" y="110490"/>
                </a:lnTo>
                <a:lnTo>
                  <a:pt x="2392206" y="109220"/>
                </a:lnTo>
                <a:lnTo>
                  <a:pt x="2397210" y="109220"/>
                </a:lnTo>
                <a:lnTo>
                  <a:pt x="2397912" y="107950"/>
                </a:lnTo>
                <a:close/>
              </a:path>
            </a:pathLst>
          </a:custGeom>
          <a:solidFill>
            <a:srgbClr val="90CADE">
              <a:alpha val="5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20" name="Imagem 119">
            <a:extLst>
              <a:ext uri="{FF2B5EF4-FFF2-40B4-BE49-F238E27FC236}">
                <a16:creationId xmlns:a16="http://schemas.microsoft.com/office/drawing/2014/main" id="{C3A850CE-DCD1-3CDD-3F87-2013440A2CB0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0628" y="6321747"/>
            <a:ext cx="5890744" cy="351829"/>
          </a:xfrm>
          <a:prstGeom prst="rect">
            <a:avLst/>
          </a:prstGeom>
        </p:spPr>
      </p:pic>
      <p:pic>
        <p:nvPicPr>
          <p:cNvPr id="111" name="Imagem 110" descr="Uma imagem contendo Logotipo&#10;&#10;O conteúdo gerado por IA pode estar incorreto.">
            <a:extLst>
              <a:ext uri="{FF2B5EF4-FFF2-40B4-BE49-F238E27FC236}">
                <a16:creationId xmlns:a16="http://schemas.microsoft.com/office/drawing/2014/main" id="{0E4913B4-4553-CA07-A5A1-E18B6C5E60B0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66438" y="5106283"/>
            <a:ext cx="2250649" cy="8743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7473" y="0"/>
            <a:ext cx="12181205" cy="6801484"/>
            <a:chOff x="7473" y="0"/>
            <a:chExt cx="12181205" cy="6801484"/>
          </a:xfrm>
        </p:grpSpPr>
        <p:sp>
          <p:nvSpPr>
            <p:cNvPr id="3" name="object 3"/>
            <p:cNvSpPr/>
            <p:nvPr/>
          </p:nvSpPr>
          <p:spPr>
            <a:xfrm>
              <a:off x="7473" y="6439"/>
              <a:ext cx="12181205" cy="6794500"/>
            </a:xfrm>
            <a:custGeom>
              <a:avLst/>
              <a:gdLst/>
              <a:ahLst/>
              <a:cxnLst/>
              <a:rect l="l" t="t" r="r" b="b"/>
              <a:pathLst>
                <a:path w="12181205" h="6794500">
                  <a:moveTo>
                    <a:pt x="590508" y="0"/>
                  </a:moveTo>
                  <a:lnTo>
                    <a:pt x="1079" y="0"/>
                  </a:lnTo>
                  <a:lnTo>
                    <a:pt x="0" y="12700"/>
                  </a:lnTo>
                  <a:lnTo>
                    <a:pt x="1025" y="25400"/>
                  </a:lnTo>
                  <a:lnTo>
                    <a:pt x="988" y="6794500"/>
                  </a:lnTo>
                  <a:lnTo>
                    <a:pt x="12180932" y="6794500"/>
                  </a:lnTo>
                  <a:lnTo>
                    <a:pt x="12180932" y="127000"/>
                  </a:lnTo>
                  <a:lnTo>
                    <a:pt x="1489146" y="127000"/>
                  </a:lnTo>
                  <a:lnTo>
                    <a:pt x="1476445" y="114300"/>
                  </a:lnTo>
                  <a:lnTo>
                    <a:pt x="1378213" y="114300"/>
                  </a:lnTo>
                  <a:lnTo>
                    <a:pt x="1367983" y="101600"/>
                  </a:lnTo>
                  <a:lnTo>
                    <a:pt x="1289097" y="101600"/>
                  </a:lnTo>
                  <a:lnTo>
                    <a:pt x="1282214" y="88900"/>
                  </a:lnTo>
                  <a:lnTo>
                    <a:pt x="714016" y="88900"/>
                  </a:lnTo>
                  <a:lnTo>
                    <a:pt x="711882" y="76200"/>
                  </a:lnTo>
                  <a:lnTo>
                    <a:pt x="698674" y="76200"/>
                  </a:lnTo>
                  <a:lnTo>
                    <a:pt x="696528" y="63500"/>
                  </a:lnTo>
                  <a:lnTo>
                    <a:pt x="695385" y="63500"/>
                  </a:lnTo>
                  <a:lnTo>
                    <a:pt x="695194" y="50800"/>
                  </a:lnTo>
                  <a:lnTo>
                    <a:pt x="695182" y="38100"/>
                  </a:lnTo>
                  <a:lnTo>
                    <a:pt x="699639" y="38100"/>
                  </a:lnTo>
                  <a:lnTo>
                    <a:pt x="700414" y="25400"/>
                  </a:lnTo>
                  <a:lnTo>
                    <a:pt x="687790" y="25400"/>
                  </a:lnTo>
                  <a:lnTo>
                    <a:pt x="684120" y="12700"/>
                  </a:lnTo>
                  <a:lnTo>
                    <a:pt x="600186" y="12700"/>
                  </a:lnTo>
                  <a:lnTo>
                    <a:pt x="590508" y="0"/>
                  </a:lnTo>
                  <a:close/>
                </a:path>
                <a:path w="12181205" h="6794500">
                  <a:moveTo>
                    <a:pt x="12180932" y="0"/>
                  </a:moveTo>
                  <a:lnTo>
                    <a:pt x="11820686" y="0"/>
                  </a:lnTo>
                  <a:lnTo>
                    <a:pt x="11819112" y="12700"/>
                  </a:lnTo>
                  <a:lnTo>
                    <a:pt x="11727303" y="12700"/>
                  </a:lnTo>
                  <a:lnTo>
                    <a:pt x="11723595" y="25400"/>
                  </a:lnTo>
                  <a:lnTo>
                    <a:pt x="10959027" y="25400"/>
                  </a:lnTo>
                  <a:lnTo>
                    <a:pt x="10950173" y="38100"/>
                  </a:lnTo>
                  <a:lnTo>
                    <a:pt x="10818910" y="38100"/>
                  </a:lnTo>
                  <a:lnTo>
                    <a:pt x="10810040" y="50800"/>
                  </a:lnTo>
                  <a:lnTo>
                    <a:pt x="10688741" y="50800"/>
                  </a:lnTo>
                  <a:lnTo>
                    <a:pt x="10679464" y="63500"/>
                  </a:lnTo>
                  <a:lnTo>
                    <a:pt x="10557722" y="63500"/>
                  </a:lnTo>
                  <a:lnTo>
                    <a:pt x="10548703" y="76200"/>
                  </a:lnTo>
                  <a:lnTo>
                    <a:pt x="10409996" y="76200"/>
                  </a:lnTo>
                  <a:lnTo>
                    <a:pt x="10405792" y="88900"/>
                  </a:lnTo>
                  <a:lnTo>
                    <a:pt x="10264277" y="88900"/>
                  </a:lnTo>
                  <a:lnTo>
                    <a:pt x="10252522" y="101600"/>
                  </a:lnTo>
                  <a:lnTo>
                    <a:pt x="6367294" y="101600"/>
                  </a:lnTo>
                  <a:lnTo>
                    <a:pt x="6362900" y="114300"/>
                  </a:lnTo>
                  <a:lnTo>
                    <a:pt x="1665137" y="114300"/>
                  </a:lnTo>
                  <a:lnTo>
                    <a:pt x="1654327" y="127000"/>
                  </a:lnTo>
                  <a:lnTo>
                    <a:pt x="12180932" y="127000"/>
                  </a:lnTo>
                  <a:lnTo>
                    <a:pt x="12180932" y="0"/>
                  </a:lnTo>
                  <a:close/>
                </a:path>
                <a:path w="12181205" h="6794500">
                  <a:moveTo>
                    <a:pt x="6150949" y="101600"/>
                  </a:moveTo>
                  <a:lnTo>
                    <a:pt x="1767189" y="101600"/>
                  </a:lnTo>
                  <a:lnTo>
                    <a:pt x="1763633" y="114300"/>
                  </a:lnTo>
                  <a:lnTo>
                    <a:pt x="6157617" y="114300"/>
                  </a:lnTo>
                  <a:lnTo>
                    <a:pt x="6150949" y="101600"/>
                  </a:lnTo>
                  <a:close/>
                </a:path>
                <a:path w="12181205" h="6794500">
                  <a:moveTo>
                    <a:pt x="2189299" y="88900"/>
                  </a:moveTo>
                  <a:lnTo>
                    <a:pt x="1869898" y="88900"/>
                  </a:lnTo>
                  <a:lnTo>
                    <a:pt x="1861065" y="101600"/>
                  </a:lnTo>
                  <a:lnTo>
                    <a:pt x="2197071" y="101600"/>
                  </a:lnTo>
                  <a:lnTo>
                    <a:pt x="2189299" y="88900"/>
                  </a:lnTo>
                  <a:close/>
                </a:path>
                <a:path w="12181205" h="6794500">
                  <a:moveTo>
                    <a:pt x="2512831" y="88900"/>
                  </a:moveTo>
                  <a:lnTo>
                    <a:pt x="2275303" y="88900"/>
                  </a:lnTo>
                  <a:lnTo>
                    <a:pt x="2274033" y="101600"/>
                  </a:lnTo>
                  <a:lnTo>
                    <a:pt x="2519886" y="101600"/>
                  </a:lnTo>
                  <a:lnTo>
                    <a:pt x="2512831" y="88900"/>
                  </a:lnTo>
                  <a:close/>
                </a:path>
                <a:path w="12181205" h="6794500">
                  <a:moveTo>
                    <a:pt x="6020086" y="88900"/>
                  </a:moveTo>
                  <a:lnTo>
                    <a:pt x="2842180" y="88900"/>
                  </a:lnTo>
                  <a:lnTo>
                    <a:pt x="2833345" y="101600"/>
                  </a:lnTo>
                  <a:lnTo>
                    <a:pt x="6027038" y="101600"/>
                  </a:lnTo>
                  <a:lnTo>
                    <a:pt x="6020086" y="88900"/>
                  </a:lnTo>
                  <a:close/>
                </a:path>
                <a:path w="12181205" h="6794500">
                  <a:moveTo>
                    <a:pt x="10137505" y="88900"/>
                  </a:moveTo>
                  <a:lnTo>
                    <a:pt x="6486204" y="88900"/>
                  </a:lnTo>
                  <a:lnTo>
                    <a:pt x="6479621" y="101600"/>
                  </a:lnTo>
                  <a:lnTo>
                    <a:pt x="10146670" y="101600"/>
                  </a:lnTo>
                  <a:lnTo>
                    <a:pt x="10137505" y="88900"/>
                  </a:lnTo>
                  <a:close/>
                </a:path>
                <a:path w="12181205" h="6794500">
                  <a:moveTo>
                    <a:pt x="1198533" y="76200"/>
                  </a:moveTo>
                  <a:lnTo>
                    <a:pt x="782380" y="76200"/>
                  </a:lnTo>
                  <a:lnTo>
                    <a:pt x="778252" y="88900"/>
                  </a:lnTo>
                  <a:lnTo>
                    <a:pt x="1209595" y="88900"/>
                  </a:lnTo>
                  <a:lnTo>
                    <a:pt x="1198533" y="76200"/>
                  </a:lnTo>
                  <a:close/>
                </a:path>
                <a:path w="12181205" h="6794500">
                  <a:moveTo>
                    <a:pt x="2422445" y="76200"/>
                  </a:moveTo>
                  <a:lnTo>
                    <a:pt x="2323703" y="76200"/>
                  </a:lnTo>
                  <a:lnTo>
                    <a:pt x="2316464" y="88900"/>
                  </a:lnTo>
                  <a:lnTo>
                    <a:pt x="2426446" y="88900"/>
                  </a:lnTo>
                  <a:lnTo>
                    <a:pt x="2422445" y="76200"/>
                  </a:lnTo>
                  <a:close/>
                </a:path>
                <a:path w="12181205" h="6794500">
                  <a:moveTo>
                    <a:pt x="5912570" y="76200"/>
                  </a:moveTo>
                  <a:lnTo>
                    <a:pt x="2934966" y="76200"/>
                  </a:lnTo>
                  <a:lnTo>
                    <a:pt x="2928121" y="88900"/>
                  </a:lnTo>
                  <a:lnTo>
                    <a:pt x="5923556" y="88900"/>
                  </a:lnTo>
                  <a:lnTo>
                    <a:pt x="5912570" y="76200"/>
                  </a:lnTo>
                  <a:close/>
                </a:path>
                <a:path w="12181205" h="6794500">
                  <a:moveTo>
                    <a:pt x="10063476" y="76200"/>
                  </a:moveTo>
                  <a:lnTo>
                    <a:pt x="6569643" y="76200"/>
                  </a:lnTo>
                  <a:lnTo>
                    <a:pt x="6563255" y="88900"/>
                  </a:lnTo>
                  <a:lnTo>
                    <a:pt x="10067680" y="88900"/>
                  </a:lnTo>
                  <a:lnTo>
                    <a:pt x="10063476" y="76200"/>
                  </a:lnTo>
                  <a:close/>
                </a:path>
                <a:path w="12181205" h="6794500">
                  <a:moveTo>
                    <a:pt x="1122486" y="63500"/>
                  </a:moveTo>
                  <a:lnTo>
                    <a:pt x="792705" y="63500"/>
                  </a:lnTo>
                  <a:lnTo>
                    <a:pt x="791625" y="76200"/>
                  </a:lnTo>
                  <a:lnTo>
                    <a:pt x="1129179" y="76200"/>
                  </a:lnTo>
                  <a:lnTo>
                    <a:pt x="1122486" y="63500"/>
                  </a:lnTo>
                  <a:close/>
                </a:path>
                <a:path w="12181205" h="6794500">
                  <a:moveTo>
                    <a:pt x="5836396" y="63500"/>
                  </a:moveTo>
                  <a:lnTo>
                    <a:pt x="3012347" y="63500"/>
                  </a:lnTo>
                  <a:lnTo>
                    <a:pt x="3009084" y="76200"/>
                  </a:lnTo>
                  <a:lnTo>
                    <a:pt x="5839520" y="76200"/>
                  </a:lnTo>
                  <a:lnTo>
                    <a:pt x="5836396" y="63500"/>
                  </a:lnTo>
                  <a:close/>
                </a:path>
                <a:path w="12181205" h="6794500">
                  <a:moveTo>
                    <a:pt x="10015293" y="63500"/>
                  </a:moveTo>
                  <a:lnTo>
                    <a:pt x="6637778" y="63500"/>
                  </a:lnTo>
                  <a:lnTo>
                    <a:pt x="6634667" y="76200"/>
                  </a:lnTo>
                  <a:lnTo>
                    <a:pt x="10018099" y="76200"/>
                  </a:lnTo>
                  <a:lnTo>
                    <a:pt x="10015293" y="63500"/>
                  </a:lnTo>
                  <a:close/>
                </a:path>
                <a:path w="12181205" h="6794500">
                  <a:moveTo>
                    <a:pt x="1029537" y="50800"/>
                  </a:moveTo>
                  <a:lnTo>
                    <a:pt x="795029" y="50800"/>
                  </a:lnTo>
                  <a:lnTo>
                    <a:pt x="795093" y="63500"/>
                  </a:lnTo>
                  <a:lnTo>
                    <a:pt x="1035950" y="63500"/>
                  </a:lnTo>
                  <a:lnTo>
                    <a:pt x="1029537" y="50800"/>
                  </a:lnTo>
                  <a:close/>
                </a:path>
                <a:path w="12181205" h="6794500">
                  <a:moveTo>
                    <a:pt x="4950266" y="50800"/>
                  </a:moveTo>
                  <a:lnTo>
                    <a:pt x="3078260" y="50800"/>
                  </a:lnTo>
                  <a:lnTo>
                    <a:pt x="3068520" y="63500"/>
                  </a:lnTo>
                  <a:lnTo>
                    <a:pt x="4957378" y="63500"/>
                  </a:lnTo>
                  <a:lnTo>
                    <a:pt x="4950266" y="50800"/>
                  </a:lnTo>
                  <a:close/>
                </a:path>
                <a:path w="12181205" h="6794500">
                  <a:moveTo>
                    <a:pt x="5770711" y="50800"/>
                  </a:moveTo>
                  <a:lnTo>
                    <a:pt x="5205262" y="50800"/>
                  </a:lnTo>
                  <a:lnTo>
                    <a:pt x="5190588" y="63500"/>
                  </a:lnTo>
                  <a:lnTo>
                    <a:pt x="5775537" y="63500"/>
                  </a:lnTo>
                  <a:lnTo>
                    <a:pt x="5770711" y="50800"/>
                  </a:lnTo>
                  <a:close/>
                </a:path>
                <a:path w="12181205" h="6794500">
                  <a:moveTo>
                    <a:pt x="7933791" y="50800"/>
                  </a:moveTo>
                  <a:lnTo>
                    <a:pt x="6713635" y="50800"/>
                  </a:lnTo>
                  <a:lnTo>
                    <a:pt x="6706523" y="63500"/>
                  </a:lnTo>
                  <a:lnTo>
                    <a:pt x="7943440" y="63500"/>
                  </a:lnTo>
                  <a:lnTo>
                    <a:pt x="7933791" y="50800"/>
                  </a:lnTo>
                  <a:close/>
                </a:path>
                <a:path w="12181205" h="6794500">
                  <a:moveTo>
                    <a:pt x="9959438" y="50800"/>
                  </a:moveTo>
                  <a:lnTo>
                    <a:pt x="8154317" y="50800"/>
                  </a:lnTo>
                  <a:lnTo>
                    <a:pt x="8146948" y="63500"/>
                  </a:lnTo>
                  <a:lnTo>
                    <a:pt x="9963515" y="63500"/>
                  </a:lnTo>
                  <a:lnTo>
                    <a:pt x="9959438" y="50800"/>
                  </a:lnTo>
                  <a:close/>
                </a:path>
                <a:path w="12181205" h="6794500">
                  <a:moveTo>
                    <a:pt x="847277" y="25400"/>
                  </a:moveTo>
                  <a:lnTo>
                    <a:pt x="809815" y="25400"/>
                  </a:lnTo>
                  <a:lnTo>
                    <a:pt x="799476" y="38100"/>
                  </a:lnTo>
                  <a:lnTo>
                    <a:pt x="795873" y="50800"/>
                  </a:lnTo>
                  <a:lnTo>
                    <a:pt x="945372" y="50800"/>
                  </a:lnTo>
                  <a:lnTo>
                    <a:pt x="941866" y="38100"/>
                  </a:lnTo>
                  <a:lnTo>
                    <a:pt x="854871" y="38100"/>
                  </a:lnTo>
                  <a:lnTo>
                    <a:pt x="847277" y="25400"/>
                  </a:lnTo>
                  <a:close/>
                </a:path>
                <a:path w="12181205" h="6794500">
                  <a:moveTo>
                    <a:pt x="4762522" y="38100"/>
                  </a:moveTo>
                  <a:lnTo>
                    <a:pt x="3140160" y="38100"/>
                  </a:lnTo>
                  <a:lnTo>
                    <a:pt x="3136909" y="50800"/>
                  </a:lnTo>
                  <a:lnTo>
                    <a:pt x="4777481" y="50800"/>
                  </a:lnTo>
                  <a:lnTo>
                    <a:pt x="4762522" y="38100"/>
                  </a:lnTo>
                  <a:close/>
                </a:path>
                <a:path w="12181205" h="6794500">
                  <a:moveTo>
                    <a:pt x="5701496" y="38100"/>
                  </a:moveTo>
                  <a:lnTo>
                    <a:pt x="5316432" y="38100"/>
                  </a:lnTo>
                  <a:lnTo>
                    <a:pt x="5312902" y="50800"/>
                  </a:lnTo>
                  <a:lnTo>
                    <a:pt x="5704824" y="50800"/>
                  </a:lnTo>
                  <a:lnTo>
                    <a:pt x="5701496" y="38100"/>
                  </a:lnTo>
                  <a:close/>
                </a:path>
                <a:path w="12181205" h="6794500">
                  <a:moveTo>
                    <a:pt x="7642018" y="38100"/>
                  </a:moveTo>
                  <a:lnTo>
                    <a:pt x="6816785" y="38100"/>
                  </a:lnTo>
                  <a:lnTo>
                    <a:pt x="6805972" y="50800"/>
                  </a:lnTo>
                  <a:lnTo>
                    <a:pt x="7657907" y="50800"/>
                  </a:lnTo>
                  <a:lnTo>
                    <a:pt x="7642018" y="38100"/>
                  </a:lnTo>
                  <a:close/>
                </a:path>
                <a:path w="12181205" h="6794500">
                  <a:moveTo>
                    <a:pt x="9903926" y="38100"/>
                  </a:moveTo>
                  <a:lnTo>
                    <a:pt x="8325367" y="38100"/>
                  </a:lnTo>
                  <a:lnTo>
                    <a:pt x="8321506" y="50800"/>
                  </a:lnTo>
                  <a:lnTo>
                    <a:pt x="9910568" y="50800"/>
                  </a:lnTo>
                  <a:lnTo>
                    <a:pt x="9903926" y="38100"/>
                  </a:lnTo>
                  <a:close/>
                </a:path>
                <a:path w="12181205" h="6794500">
                  <a:moveTo>
                    <a:pt x="4624424" y="25400"/>
                  </a:moveTo>
                  <a:lnTo>
                    <a:pt x="3212538" y="25400"/>
                  </a:lnTo>
                  <a:lnTo>
                    <a:pt x="3207750" y="38100"/>
                  </a:lnTo>
                  <a:lnTo>
                    <a:pt x="4633578" y="38100"/>
                  </a:lnTo>
                  <a:lnTo>
                    <a:pt x="4624424" y="25400"/>
                  </a:lnTo>
                  <a:close/>
                </a:path>
                <a:path w="12181205" h="6794500">
                  <a:moveTo>
                    <a:pt x="5602492" y="25400"/>
                  </a:moveTo>
                  <a:lnTo>
                    <a:pt x="5443597" y="25400"/>
                  </a:lnTo>
                  <a:lnTo>
                    <a:pt x="5432132" y="38100"/>
                  </a:lnTo>
                  <a:lnTo>
                    <a:pt x="5613723" y="38100"/>
                  </a:lnTo>
                  <a:lnTo>
                    <a:pt x="5602492" y="25400"/>
                  </a:lnTo>
                  <a:close/>
                </a:path>
                <a:path w="12181205" h="6794500">
                  <a:moveTo>
                    <a:pt x="7290111" y="25400"/>
                  </a:moveTo>
                  <a:lnTo>
                    <a:pt x="7138612" y="25400"/>
                  </a:lnTo>
                  <a:lnTo>
                    <a:pt x="7088108" y="38100"/>
                  </a:lnTo>
                  <a:lnTo>
                    <a:pt x="7340609" y="38100"/>
                  </a:lnTo>
                  <a:lnTo>
                    <a:pt x="7290111" y="25400"/>
                  </a:lnTo>
                  <a:close/>
                </a:path>
                <a:path w="12181205" h="6794500">
                  <a:moveTo>
                    <a:pt x="9788458" y="25400"/>
                  </a:moveTo>
                  <a:lnTo>
                    <a:pt x="8446798" y="25400"/>
                  </a:lnTo>
                  <a:lnTo>
                    <a:pt x="8439834" y="38100"/>
                  </a:lnTo>
                  <a:lnTo>
                    <a:pt x="9793398" y="38100"/>
                  </a:lnTo>
                  <a:lnTo>
                    <a:pt x="9788458" y="25400"/>
                  </a:lnTo>
                  <a:close/>
                </a:path>
                <a:path w="12181205" h="6794500">
                  <a:moveTo>
                    <a:pt x="4497244" y="12700"/>
                  </a:moveTo>
                  <a:lnTo>
                    <a:pt x="3273015" y="12700"/>
                  </a:lnTo>
                  <a:lnTo>
                    <a:pt x="3268570" y="25400"/>
                  </a:lnTo>
                  <a:lnTo>
                    <a:pt x="4501168" y="25400"/>
                  </a:lnTo>
                  <a:lnTo>
                    <a:pt x="4497244" y="12700"/>
                  </a:lnTo>
                  <a:close/>
                </a:path>
                <a:path w="12181205" h="6794500">
                  <a:moveTo>
                    <a:pt x="9198733" y="12700"/>
                  </a:moveTo>
                  <a:lnTo>
                    <a:pt x="8544683" y="12700"/>
                  </a:lnTo>
                  <a:lnTo>
                    <a:pt x="8538791" y="25400"/>
                  </a:lnTo>
                  <a:lnTo>
                    <a:pt x="9214552" y="25400"/>
                  </a:lnTo>
                  <a:lnTo>
                    <a:pt x="9198733" y="12700"/>
                  </a:lnTo>
                  <a:close/>
                </a:path>
                <a:path w="12181205" h="6794500">
                  <a:moveTo>
                    <a:pt x="11162534" y="12700"/>
                  </a:moveTo>
                  <a:lnTo>
                    <a:pt x="11077546" y="12700"/>
                  </a:lnTo>
                  <a:lnTo>
                    <a:pt x="11073571" y="25400"/>
                  </a:lnTo>
                  <a:lnTo>
                    <a:pt x="11175520" y="25400"/>
                  </a:lnTo>
                  <a:lnTo>
                    <a:pt x="11162534" y="12700"/>
                  </a:lnTo>
                  <a:close/>
                </a:path>
                <a:path w="12181205" h="6794500">
                  <a:moveTo>
                    <a:pt x="4360630" y="0"/>
                  </a:moveTo>
                  <a:lnTo>
                    <a:pt x="3332502" y="0"/>
                  </a:lnTo>
                  <a:lnTo>
                    <a:pt x="3326342" y="12700"/>
                  </a:lnTo>
                  <a:lnTo>
                    <a:pt x="4368838" y="12700"/>
                  </a:lnTo>
                  <a:lnTo>
                    <a:pt x="4360630" y="0"/>
                  </a:lnTo>
                  <a:close/>
                </a:path>
                <a:path w="12181205" h="6794500">
                  <a:moveTo>
                    <a:pt x="8891407" y="0"/>
                  </a:moveTo>
                  <a:lnTo>
                    <a:pt x="8756678" y="0"/>
                  </a:lnTo>
                  <a:lnTo>
                    <a:pt x="8731772" y="12700"/>
                  </a:lnTo>
                  <a:lnTo>
                    <a:pt x="8921059" y="12700"/>
                  </a:lnTo>
                  <a:lnTo>
                    <a:pt x="8891407" y="0"/>
                  </a:lnTo>
                  <a:close/>
                </a:path>
                <a:path w="12181205" h="6794500">
                  <a:moveTo>
                    <a:pt x="8992162" y="0"/>
                  </a:moveTo>
                  <a:lnTo>
                    <a:pt x="8950804" y="0"/>
                  </a:lnTo>
                  <a:lnTo>
                    <a:pt x="8921059" y="12700"/>
                  </a:lnTo>
                  <a:lnTo>
                    <a:pt x="9003763" y="12700"/>
                  </a:lnTo>
                  <a:lnTo>
                    <a:pt x="8992162" y="0"/>
                  </a:lnTo>
                  <a:close/>
                </a:path>
              </a:pathLst>
            </a:custGeom>
            <a:solidFill>
              <a:srgbClr val="EBF6F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63855" y="0"/>
              <a:ext cx="5953760" cy="115570"/>
            </a:xfrm>
            <a:custGeom>
              <a:avLst/>
              <a:gdLst/>
              <a:ahLst/>
              <a:cxnLst/>
              <a:rect l="l" t="t" r="r" b="b"/>
              <a:pathLst>
                <a:path w="5953760" h="115570">
                  <a:moveTo>
                    <a:pt x="3745738" y="49669"/>
                  </a:moveTo>
                  <a:lnTo>
                    <a:pt x="3702024" y="38735"/>
                  </a:lnTo>
                  <a:lnTo>
                    <a:pt x="3697313" y="37553"/>
                  </a:lnTo>
                  <a:lnTo>
                    <a:pt x="3661143" y="31559"/>
                  </a:lnTo>
                  <a:lnTo>
                    <a:pt x="3655352" y="30594"/>
                  </a:lnTo>
                  <a:lnTo>
                    <a:pt x="3649180" y="29565"/>
                  </a:lnTo>
                  <a:lnTo>
                    <a:pt x="3649472" y="29565"/>
                  </a:lnTo>
                  <a:lnTo>
                    <a:pt x="3600437" y="24853"/>
                  </a:lnTo>
                  <a:lnTo>
                    <a:pt x="3600805" y="24853"/>
                  </a:lnTo>
                  <a:lnTo>
                    <a:pt x="3558019" y="23139"/>
                  </a:lnTo>
                  <a:lnTo>
                    <a:pt x="3496983" y="23139"/>
                  </a:lnTo>
                  <a:lnTo>
                    <a:pt x="3451872" y="24485"/>
                  </a:lnTo>
                  <a:lnTo>
                    <a:pt x="3452571" y="24485"/>
                  </a:lnTo>
                  <a:lnTo>
                    <a:pt x="3353143" y="28943"/>
                  </a:lnTo>
                  <a:lnTo>
                    <a:pt x="3351746" y="28943"/>
                  </a:lnTo>
                  <a:lnTo>
                    <a:pt x="3304248" y="30454"/>
                  </a:lnTo>
                  <a:lnTo>
                    <a:pt x="3259226" y="30594"/>
                  </a:lnTo>
                  <a:lnTo>
                    <a:pt x="3212998" y="28943"/>
                  </a:lnTo>
                  <a:lnTo>
                    <a:pt x="3211588" y="28943"/>
                  </a:lnTo>
                  <a:lnTo>
                    <a:pt x="3162414" y="24485"/>
                  </a:lnTo>
                  <a:lnTo>
                    <a:pt x="3113976" y="16776"/>
                  </a:lnTo>
                  <a:lnTo>
                    <a:pt x="3065665" y="5067"/>
                  </a:lnTo>
                  <a:lnTo>
                    <a:pt x="3019768" y="6667"/>
                  </a:lnTo>
                  <a:lnTo>
                    <a:pt x="2973501" y="9867"/>
                  </a:lnTo>
                  <a:lnTo>
                    <a:pt x="2833332" y="23558"/>
                  </a:lnTo>
                  <a:lnTo>
                    <a:pt x="2786430" y="27609"/>
                  </a:lnTo>
                  <a:lnTo>
                    <a:pt x="2739567" y="30454"/>
                  </a:lnTo>
                  <a:lnTo>
                    <a:pt x="2692844" y="31559"/>
                  </a:lnTo>
                  <a:lnTo>
                    <a:pt x="2651353" y="30454"/>
                  </a:lnTo>
                  <a:lnTo>
                    <a:pt x="2647823" y="30454"/>
                  </a:lnTo>
                  <a:lnTo>
                    <a:pt x="2600109" y="26225"/>
                  </a:lnTo>
                  <a:lnTo>
                    <a:pt x="2596070" y="25552"/>
                  </a:lnTo>
                  <a:lnTo>
                    <a:pt x="2554274" y="18669"/>
                  </a:lnTo>
                  <a:lnTo>
                    <a:pt x="2508910" y="7112"/>
                  </a:lnTo>
                  <a:lnTo>
                    <a:pt x="2489136" y="0"/>
                  </a:lnTo>
                  <a:lnTo>
                    <a:pt x="2292070" y="0"/>
                  </a:lnTo>
                  <a:lnTo>
                    <a:pt x="2227275" y="10337"/>
                  </a:lnTo>
                  <a:lnTo>
                    <a:pt x="2178062" y="16027"/>
                  </a:lnTo>
                  <a:lnTo>
                    <a:pt x="2128532" y="20243"/>
                  </a:lnTo>
                  <a:lnTo>
                    <a:pt x="2078723" y="23139"/>
                  </a:lnTo>
                  <a:lnTo>
                    <a:pt x="2028672" y="24853"/>
                  </a:lnTo>
                  <a:lnTo>
                    <a:pt x="1978431" y="25552"/>
                  </a:lnTo>
                  <a:lnTo>
                    <a:pt x="1928037" y="25387"/>
                  </a:lnTo>
                  <a:lnTo>
                    <a:pt x="1877555" y="24485"/>
                  </a:lnTo>
                  <a:lnTo>
                    <a:pt x="1830628" y="23139"/>
                  </a:lnTo>
                  <a:lnTo>
                    <a:pt x="1829828" y="23139"/>
                  </a:lnTo>
                  <a:lnTo>
                    <a:pt x="1525244" y="10896"/>
                  </a:lnTo>
                  <a:lnTo>
                    <a:pt x="1474787" y="21742"/>
                  </a:lnTo>
                  <a:lnTo>
                    <a:pt x="1424355" y="29565"/>
                  </a:lnTo>
                  <a:lnTo>
                    <a:pt x="1373936" y="34759"/>
                  </a:lnTo>
                  <a:lnTo>
                    <a:pt x="1323543" y="37693"/>
                  </a:lnTo>
                  <a:lnTo>
                    <a:pt x="1273162" y="38735"/>
                  </a:lnTo>
                  <a:lnTo>
                    <a:pt x="1222781" y="38277"/>
                  </a:lnTo>
                  <a:lnTo>
                    <a:pt x="1172425" y="36690"/>
                  </a:lnTo>
                  <a:lnTo>
                    <a:pt x="1114463" y="33947"/>
                  </a:lnTo>
                  <a:lnTo>
                    <a:pt x="971092" y="26619"/>
                  </a:lnTo>
                  <a:lnTo>
                    <a:pt x="920775" y="25057"/>
                  </a:lnTo>
                  <a:lnTo>
                    <a:pt x="870458" y="24625"/>
                  </a:lnTo>
                  <a:lnTo>
                    <a:pt x="820140" y="25717"/>
                  </a:lnTo>
                  <a:lnTo>
                    <a:pt x="765695" y="28943"/>
                  </a:lnTo>
                  <a:lnTo>
                    <a:pt x="767486" y="28943"/>
                  </a:lnTo>
                  <a:lnTo>
                    <a:pt x="719505" y="33947"/>
                  </a:lnTo>
                  <a:lnTo>
                    <a:pt x="668172" y="24257"/>
                  </a:lnTo>
                  <a:lnTo>
                    <a:pt x="616877" y="15824"/>
                  </a:lnTo>
                  <a:lnTo>
                    <a:pt x="565607" y="8623"/>
                  </a:lnTo>
                  <a:lnTo>
                    <a:pt x="514350" y="2603"/>
                  </a:lnTo>
                  <a:lnTo>
                    <a:pt x="486867" y="0"/>
                  </a:lnTo>
                  <a:lnTo>
                    <a:pt x="22377" y="0"/>
                  </a:lnTo>
                  <a:lnTo>
                    <a:pt x="0" y="1892"/>
                  </a:lnTo>
                  <a:lnTo>
                    <a:pt x="43776" y="22199"/>
                  </a:lnTo>
                  <a:lnTo>
                    <a:pt x="88417" y="38887"/>
                  </a:lnTo>
                  <a:lnTo>
                    <a:pt x="133845" y="52273"/>
                  </a:lnTo>
                  <a:lnTo>
                    <a:pt x="178955" y="62407"/>
                  </a:lnTo>
                  <a:lnTo>
                    <a:pt x="226771" y="70307"/>
                  </a:lnTo>
                  <a:lnTo>
                    <a:pt x="274116" y="75577"/>
                  </a:lnTo>
                  <a:lnTo>
                    <a:pt x="322580" y="78803"/>
                  </a:lnTo>
                  <a:lnTo>
                    <a:pt x="323392" y="78803"/>
                  </a:lnTo>
                  <a:lnTo>
                    <a:pt x="370192" y="80149"/>
                  </a:lnTo>
                  <a:lnTo>
                    <a:pt x="415378" y="80149"/>
                  </a:lnTo>
                  <a:lnTo>
                    <a:pt x="467614" y="78803"/>
                  </a:lnTo>
                  <a:lnTo>
                    <a:pt x="516636" y="76669"/>
                  </a:lnTo>
                  <a:lnTo>
                    <a:pt x="710730" y="65659"/>
                  </a:lnTo>
                  <a:lnTo>
                    <a:pt x="709930" y="65659"/>
                  </a:lnTo>
                  <a:lnTo>
                    <a:pt x="759256" y="63741"/>
                  </a:lnTo>
                  <a:lnTo>
                    <a:pt x="756589" y="63741"/>
                  </a:lnTo>
                  <a:lnTo>
                    <a:pt x="810463" y="62687"/>
                  </a:lnTo>
                  <a:lnTo>
                    <a:pt x="858672" y="63017"/>
                  </a:lnTo>
                  <a:lnTo>
                    <a:pt x="906462" y="64922"/>
                  </a:lnTo>
                  <a:lnTo>
                    <a:pt x="953757" y="68694"/>
                  </a:lnTo>
                  <a:lnTo>
                    <a:pt x="1004582" y="75336"/>
                  </a:lnTo>
                  <a:lnTo>
                    <a:pt x="1055433" y="78333"/>
                  </a:lnTo>
                  <a:lnTo>
                    <a:pt x="1106309" y="78574"/>
                  </a:lnTo>
                  <a:lnTo>
                    <a:pt x="1157211" y="76962"/>
                  </a:lnTo>
                  <a:lnTo>
                    <a:pt x="1257998" y="71869"/>
                  </a:lnTo>
                  <a:lnTo>
                    <a:pt x="1257427" y="71869"/>
                  </a:lnTo>
                  <a:lnTo>
                    <a:pt x="1310157" y="70078"/>
                  </a:lnTo>
                  <a:lnTo>
                    <a:pt x="1327429" y="75882"/>
                  </a:lnTo>
                  <a:lnTo>
                    <a:pt x="1334935" y="92557"/>
                  </a:lnTo>
                  <a:lnTo>
                    <a:pt x="1342961" y="109347"/>
                  </a:lnTo>
                  <a:lnTo>
                    <a:pt x="1361808" y="115506"/>
                  </a:lnTo>
                  <a:lnTo>
                    <a:pt x="1409738" y="113652"/>
                  </a:lnTo>
                  <a:lnTo>
                    <a:pt x="1455153" y="99771"/>
                  </a:lnTo>
                  <a:lnTo>
                    <a:pt x="1499692" y="81051"/>
                  </a:lnTo>
                  <a:lnTo>
                    <a:pt x="1530172" y="70078"/>
                  </a:lnTo>
                  <a:lnTo>
                    <a:pt x="1544497" y="64922"/>
                  </a:lnTo>
                  <a:lnTo>
                    <a:pt x="1543710" y="64922"/>
                  </a:lnTo>
                  <a:lnTo>
                    <a:pt x="1559547" y="62687"/>
                  </a:lnTo>
                  <a:lnTo>
                    <a:pt x="1592745" y="58026"/>
                  </a:lnTo>
                  <a:lnTo>
                    <a:pt x="1642021" y="53682"/>
                  </a:lnTo>
                  <a:lnTo>
                    <a:pt x="1691449" y="51346"/>
                  </a:lnTo>
                  <a:lnTo>
                    <a:pt x="1740992" y="50774"/>
                  </a:lnTo>
                  <a:lnTo>
                    <a:pt x="1790598" y="51765"/>
                  </a:lnTo>
                  <a:lnTo>
                    <a:pt x="1840179" y="54063"/>
                  </a:lnTo>
                  <a:lnTo>
                    <a:pt x="1889709" y="57454"/>
                  </a:lnTo>
                  <a:lnTo>
                    <a:pt x="1939467" y="61734"/>
                  </a:lnTo>
                  <a:lnTo>
                    <a:pt x="1988337" y="66586"/>
                  </a:lnTo>
                  <a:lnTo>
                    <a:pt x="2086000" y="77330"/>
                  </a:lnTo>
                  <a:lnTo>
                    <a:pt x="2134616" y="69837"/>
                  </a:lnTo>
                  <a:lnTo>
                    <a:pt x="2186241" y="64490"/>
                  </a:lnTo>
                  <a:lnTo>
                    <a:pt x="2187359" y="64490"/>
                  </a:lnTo>
                  <a:lnTo>
                    <a:pt x="2235530" y="61455"/>
                  </a:lnTo>
                  <a:lnTo>
                    <a:pt x="2283993" y="59969"/>
                  </a:lnTo>
                  <a:lnTo>
                    <a:pt x="2372652" y="59880"/>
                  </a:lnTo>
                  <a:lnTo>
                    <a:pt x="2392832" y="60096"/>
                  </a:lnTo>
                  <a:lnTo>
                    <a:pt x="2448382" y="61290"/>
                  </a:lnTo>
                  <a:lnTo>
                    <a:pt x="2504516" y="62687"/>
                  </a:lnTo>
                  <a:lnTo>
                    <a:pt x="2605354" y="64427"/>
                  </a:lnTo>
                  <a:lnTo>
                    <a:pt x="2655874" y="64249"/>
                  </a:lnTo>
                  <a:lnTo>
                    <a:pt x="2701925" y="61734"/>
                  </a:lnTo>
                  <a:lnTo>
                    <a:pt x="2748864" y="59969"/>
                  </a:lnTo>
                  <a:lnTo>
                    <a:pt x="2767901" y="59524"/>
                  </a:lnTo>
                  <a:lnTo>
                    <a:pt x="2796590" y="58864"/>
                  </a:lnTo>
                  <a:lnTo>
                    <a:pt x="2845041" y="58331"/>
                  </a:lnTo>
                  <a:lnTo>
                    <a:pt x="2900337" y="58331"/>
                  </a:lnTo>
                  <a:lnTo>
                    <a:pt x="3401631" y="65951"/>
                  </a:lnTo>
                  <a:lnTo>
                    <a:pt x="3452253" y="65659"/>
                  </a:lnTo>
                  <a:lnTo>
                    <a:pt x="3497211" y="64922"/>
                  </a:lnTo>
                  <a:lnTo>
                    <a:pt x="3499510" y="64922"/>
                  </a:lnTo>
                  <a:lnTo>
                    <a:pt x="3548088" y="63500"/>
                  </a:lnTo>
                  <a:lnTo>
                    <a:pt x="3549510" y="63500"/>
                  </a:lnTo>
                  <a:lnTo>
                    <a:pt x="3600234" y="61290"/>
                  </a:lnTo>
                  <a:lnTo>
                    <a:pt x="3600627" y="61290"/>
                  </a:lnTo>
                  <a:lnTo>
                    <a:pt x="3649548" y="58331"/>
                  </a:lnTo>
                  <a:lnTo>
                    <a:pt x="3649751" y="58331"/>
                  </a:lnTo>
                  <a:lnTo>
                    <a:pt x="3698456" y="54457"/>
                  </a:lnTo>
                  <a:lnTo>
                    <a:pt x="3734778" y="50774"/>
                  </a:lnTo>
                  <a:lnTo>
                    <a:pt x="3745738" y="49669"/>
                  </a:lnTo>
                  <a:close/>
                </a:path>
                <a:path w="5953760" h="115570">
                  <a:moveTo>
                    <a:pt x="5953137" y="0"/>
                  </a:moveTo>
                  <a:lnTo>
                    <a:pt x="5804014" y="0"/>
                  </a:lnTo>
                  <a:lnTo>
                    <a:pt x="5723344" y="6223"/>
                  </a:lnTo>
                  <a:lnTo>
                    <a:pt x="5664174" y="9232"/>
                  </a:lnTo>
                  <a:lnTo>
                    <a:pt x="5615432" y="10541"/>
                  </a:lnTo>
                  <a:lnTo>
                    <a:pt x="5573026" y="10858"/>
                  </a:lnTo>
                  <a:lnTo>
                    <a:pt x="5532856" y="10883"/>
                  </a:lnTo>
                  <a:lnTo>
                    <a:pt x="5490819" y="11341"/>
                  </a:lnTo>
                  <a:lnTo>
                    <a:pt x="5442813" y="12915"/>
                  </a:lnTo>
                  <a:lnTo>
                    <a:pt x="5384736" y="16344"/>
                  </a:lnTo>
                  <a:lnTo>
                    <a:pt x="5322963" y="21424"/>
                  </a:lnTo>
                  <a:lnTo>
                    <a:pt x="5268125" y="27139"/>
                  </a:lnTo>
                  <a:lnTo>
                    <a:pt x="5221059" y="32943"/>
                  </a:lnTo>
                  <a:lnTo>
                    <a:pt x="5182565" y="38328"/>
                  </a:lnTo>
                  <a:lnTo>
                    <a:pt x="5133683" y="42176"/>
                  </a:lnTo>
                  <a:lnTo>
                    <a:pt x="5084826" y="43091"/>
                  </a:lnTo>
                  <a:lnTo>
                    <a:pt x="5035982" y="41630"/>
                  </a:lnTo>
                  <a:lnTo>
                    <a:pt x="4987175" y="38392"/>
                  </a:lnTo>
                  <a:lnTo>
                    <a:pt x="4938395" y="33972"/>
                  </a:lnTo>
                  <a:lnTo>
                    <a:pt x="4840973" y="23876"/>
                  </a:lnTo>
                  <a:lnTo>
                    <a:pt x="4792345" y="19392"/>
                  </a:lnTo>
                  <a:lnTo>
                    <a:pt x="4743793" y="16040"/>
                  </a:lnTo>
                  <a:lnTo>
                    <a:pt x="4695291" y="14439"/>
                  </a:lnTo>
                  <a:lnTo>
                    <a:pt x="4646879" y="15151"/>
                  </a:lnTo>
                  <a:lnTo>
                    <a:pt x="4598555" y="18770"/>
                  </a:lnTo>
                  <a:lnTo>
                    <a:pt x="4550321" y="25882"/>
                  </a:lnTo>
                  <a:lnTo>
                    <a:pt x="4502188" y="37071"/>
                  </a:lnTo>
                  <a:lnTo>
                    <a:pt x="4454537" y="43218"/>
                  </a:lnTo>
                  <a:lnTo>
                    <a:pt x="4406951" y="44323"/>
                  </a:lnTo>
                  <a:lnTo>
                    <a:pt x="4359389" y="41744"/>
                  </a:lnTo>
                  <a:lnTo>
                    <a:pt x="4311853" y="36804"/>
                  </a:lnTo>
                  <a:lnTo>
                    <a:pt x="4264330" y="30873"/>
                  </a:lnTo>
                  <a:lnTo>
                    <a:pt x="4216793" y="25285"/>
                  </a:lnTo>
                  <a:lnTo>
                    <a:pt x="4169232" y="21412"/>
                  </a:lnTo>
                  <a:lnTo>
                    <a:pt x="4121620" y="20574"/>
                  </a:lnTo>
                  <a:lnTo>
                    <a:pt x="4073956" y="24130"/>
                  </a:lnTo>
                  <a:lnTo>
                    <a:pt x="4026217" y="33439"/>
                  </a:lnTo>
                  <a:lnTo>
                    <a:pt x="3999700" y="36525"/>
                  </a:lnTo>
                  <a:lnTo>
                    <a:pt x="3961688" y="42252"/>
                  </a:lnTo>
                  <a:lnTo>
                    <a:pt x="3939743" y="49771"/>
                  </a:lnTo>
                  <a:lnTo>
                    <a:pt x="3941127" y="51993"/>
                  </a:lnTo>
                  <a:lnTo>
                    <a:pt x="3985793" y="59601"/>
                  </a:lnTo>
                  <a:lnTo>
                    <a:pt x="4029303" y="62649"/>
                  </a:lnTo>
                  <a:lnTo>
                    <a:pt x="4117365" y="66370"/>
                  </a:lnTo>
                  <a:lnTo>
                    <a:pt x="4189349" y="68313"/>
                  </a:lnTo>
                  <a:lnTo>
                    <a:pt x="4270451" y="69837"/>
                  </a:lnTo>
                  <a:lnTo>
                    <a:pt x="4406277" y="71412"/>
                  </a:lnTo>
                  <a:lnTo>
                    <a:pt x="4555223" y="72212"/>
                  </a:lnTo>
                  <a:lnTo>
                    <a:pt x="4766551" y="72186"/>
                  </a:lnTo>
                  <a:lnTo>
                    <a:pt x="4982845" y="71081"/>
                  </a:lnTo>
                  <a:lnTo>
                    <a:pt x="5244211" y="68478"/>
                  </a:lnTo>
                  <a:lnTo>
                    <a:pt x="5476481" y="64846"/>
                  </a:lnTo>
                  <a:lnTo>
                    <a:pt x="5627586" y="61442"/>
                  </a:lnTo>
                  <a:lnTo>
                    <a:pt x="5713793" y="58724"/>
                  </a:lnTo>
                  <a:lnTo>
                    <a:pt x="5755894" y="56870"/>
                  </a:lnTo>
                  <a:lnTo>
                    <a:pt x="5881827" y="26733"/>
                  </a:lnTo>
                  <a:lnTo>
                    <a:pt x="5936246" y="7683"/>
                  </a:lnTo>
                  <a:lnTo>
                    <a:pt x="5953137" y="0"/>
                  </a:lnTo>
                  <a:close/>
                </a:path>
              </a:pathLst>
            </a:custGeom>
            <a:solidFill>
              <a:srgbClr val="82CCD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3454350" y="46535"/>
              <a:ext cx="2215515" cy="75565"/>
            </a:xfrm>
            <a:custGeom>
              <a:avLst/>
              <a:gdLst/>
              <a:ahLst/>
              <a:cxnLst/>
              <a:rect l="l" t="t" r="r" b="b"/>
              <a:pathLst>
                <a:path w="2215515" h="75564">
                  <a:moveTo>
                    <a:pt x="1785118" y="0"/>
                  </a:moveTo>
                  <a:lnTo>
                    <a:pt x="1682246" y="119"/>
                  </a:lnTo>
                  <a:lnTo>
                    <a:pt x="1575766" y="910"/>
                  </a:lnTo>
                  <a:lnTo>
                    <a:pt x="1131192" y="6697"/>
                  </a:lnTo>
                  <a:lnTo>
                    <a:pt x="964560" y="8124"/>
                  </a:lnTo>
                  <a:lnTo>
                    <a:pt x="855856" y="8296"/>
                  </a:lnTo>
                  <a:lnTo>
                    <a:pt x="750073" y="7607"/>
                  </a:lnTo>
                  <a:lnTo>
                    <a:pt x="698550" y="6875"/>
                  </a:lnTo>
                  <a:lnTo>
                    <a:pt x="648083" y="5851"/>
                  </a:lnTo>
                  <a:lnTo>
                    <a:pt x="598783" y="4510"/>
                  </a:lnTo>
                  <a:lnTo>
                    <a:pt x="550756" y="2826"/>
                  </a:lnTo>
                  <a:lnTo>
                    <a:pt x="504113" y="773"/>
                  </a:lnTo>
                  <a:lnTo>
                    <a:pt x="454041" y="3554"/>
                  </a:lnTo>
                  <a:lnTo>
                    <a:pt x="403684" y="4903"/>
                  </a:lnTo>
                  <a:lnTo>
                    <a:pt x="353121" y="5199"/>
                  </a:lnTo>
                  <a:lnTo>
                    <a:pt x="302430" y="4818"/>
                  </a:lnTo>
                  <a:lnTo>
                    <a:pt x="200979" y="3544"/>
                  </a:lnTo>
                  <a:lnTo>
                    <a:pt x="150376" y="3407"/>
                  </a:lnTo>
                  <a:lnTo>
                    <a:pt x="99959" y="4108"/>
                  </a:lnTo>
                  <a:lnTo>
                    <a:pt x="49807" y="6025"/>
                  </a:lnTo>
                  <a:lnTo>
                    <a:pt x="0" y="9536"/>
                  </a:lnTo>
                  <a:lnTo>
                    <a:pt x="47739" y="20724"/>
                  </a:lnTo>
                  <a:lnTo>
                    <a:pt x="96654" y="29585"/>
                  </a:lnTo>
                  <a:lnTo>
                    <a:pt x="146505" y="36606"/>
                  </a:lnTo>
                  <a:lnTo>
                    <a:pt x="197054" y="42273"/>
                  </a:lnTo>
                  <a:lnTo>
                    <a:pt x="248062" y="47071"/>
                  </a:lnTo>
                  <a:lnTo>
                    <a:pt x="350504" y="56007"/>
                  </a:lnTo>
                  <a:lnTo>
                    <a:pt x="401460" y="61115"/>
                  </a:lnTo>
                  <a:lnTo>
                    <a:pt x="451921" y="67299"/>
                  </a:lnTo>
                  <a:lnTo>
                    <a:pt x="501650" y="75043"/>
                  </a:lnTo>
                  <a:lnTo>
                    <a:pt x="539519" y="72419"/>
                  </a:lnTo>
                  <a:lnTo>
                    <a:pt x="577145" y="66564"/>
                  </a:lnTo>
                  <a:lnTo>
                    <a:pt x="614456" y="58964"/>
                  </a:lnTo>
                  <a:lnTo>
                    <a:pt x="651383" y="51103"/>
                  </a:lnTo>
                  <a:lnTo>
                    <a:pt x="698290" y="39490"/>
                  </a:lnTo>
                  <a:lnTo>
                    <a:pt x="745874" y="31571"/>
                  </a:lnTo>
                  <a:lnTo>
                    <a:pt x="793990" y="26898"/>
                  </a:lnTo>
                  <a:lnTo>
                    <a:pt x="842494" y="25022"/>
                  </a:lnTo>
                  <a:lnTo>
                    <a:pt x="891240" y="25494"/>
                  </a:lnTo>
                  <a:lnTo>
                    <a:pt x="940084" y="27866"/>
                  </a:lnTo>
                  <a:lnTo>
                    <a:pt x="988879" y="31690"/>
                  </a:lnTo>
                  <a:lnTo>
                    <a:pt x="1037482" y="36516"/>
                  </a:lnTo>
                  <a:lnTo>
                    <a:pt x="1085748" y="41896"/>
                  </a:lnTo>
                  <a:lnTo>
                    <a:pt x="1132965" y="46813"/>
                  </a:lnTo>
                  <a:lnTo>
                    <a:pt x="1180779" y="50510"/>
                  </a:lnTo>
                  <a:lnTo>
                    <a:pt x="1228512" y="51681"/>
                  </a:lnTo>
                  <a:lnTo>
                    <a:pt x="1275485" y="49021"/>
                  </a:lnTo>
                  <a:lnTo>
                    <a:pt x="1321020" y="41225"/>
                  </a:lnTo>
                  <a:lnTo>
                    <a:pt x="1364437" y="26986"/>
                  </a:lnTo>
                  <a:lnTo>
                    <a:pt x="1414537" y="27504"/>
                  </a:lnTo>
                  <a:lnTo>
                    <a:pt x="1464607" y="27616"/>
                  </a:lnTo>
                  <a:lnTo>
                    <a:pt x="1514651" y="27377"/>
                  </a:lnTo>
                  <a:lnTo>
                    <a:pt x="1564673" y="26839"/>
                  </a:lnTo>
                  <a:lnTo>
                    <a:pt x="1664668" y="25075"/>
                  </a:lnTo>
                  <a:lnTo>
                    <a:pt x="1964574" y="18093"/>
                  </a:lnTo>
                  <a:lnTo>
                    <a:pt x="2064631" y="16609"/>
                  </a:lnTo>
                  <a:lnTo>
                    <a:pt x="2114696" y="16262"/>
                  </a:lnTo>
                  <a:lnTo>
                    <a:pt x="2164790" y="16249"/>
                  </a:lnTo>
                  <a:lnTo>
                    <a:pt x="2214918" y="16623"/>
                  </a:lnTo>
                  <a:lnTo>
                    <a:pt x="2180075" y="13248"/>
                  </a:lnTo>
                  <a:lnTo>
                    <a:pt x="2104204" y="7818"/>
                  </a:lnTo>
                  <a:lnTo>
                    <a:pt x="2063393" y="5712"/>
                  </a:lnTo>
                  <a:lnTo>
                    <a:pt x="2020809" y="3979"/>
                  </a:lnTo>
                  <a:lnTo>
                    <a:pt x="1976563" y="2592"/>
                  </a:lnTo>
                  <a:lnTo>
                    <a:pt x="1930761" y="1526"/>
                  </a:lnTo>
                  <a:lnTo>
                    <a:pt x="1883514" y="756"/>
                  </a:lnTo>
                  <a:lnTo>
                    <a:pt x="1785118" y="0"/>
                  </a:lnTo>
                  <a:close/>
                </a:path>
              </a:pathLst>
            </a:custGeom>
            <a:solidFill>
              <a:srgbClr val="ADDB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2123085" y="49276"/>
              <a:ext cx="1834514" cy="121920"/>
            </a:xfrm>
            <a:custGeom>
              <a:avLst/>
              <a:gdLst/>
              <a:ahLst/>
              <a:cxnLst/>
              <a:rect l="l" t="t" r="r" b="b"/>
              <a:pathLst>
                <a:path w="1834514" h="121920">
                  <a:moveTo>
                    <a:pt x="369401" y="0"/>
                  </a:moveTo>
                  <a:lnTo>
                    <a:pt x="316071" y="232"/>
                  </a:lnTo>
                  <a:lnTo>
                    <a:pt x="262637" y="2106"/>
                  </a:lnTo>
                  <a:lnTo>
                    <a:pt x="209273" y="5232"/>
                  </a:lnTo>
                  <a:lnTo>
                    <a:pt x="156153" y="9223"/>
                  </a:lnTo>
                  <a:lnTo>
                    <a:pt x="0" y="22508"/>
                  </a:lnTo>
                  <a:lnTo>
                    <a:pt x="19292" y="30669"/>
                  </a:lnTo>
                  <a:lnTo>
                    <a:pt x="41086" y="35081"/>
                  </a:lnTo>
                  <a:lnTo>
                    <a:pt x="63691" y="38360"/>
                  </a:lnTo>
                  <a:lnTo>
                    <a:pt x="85420" y="43120"/>
                  </a:lnTo>
                  <a:lnTo>
                    <a:pt x="133728" y="50993"/>
                  </a:lnTo>
                  <a:lnTo>
                    <a:pt x="182349" y="59573"/>
                  </a:lnTo>
                  <a:lnTo>
                    <a:pt x="231263" y="67392"/>
                  </a:lnTo>
                  <a:lnTo>
                    <a:pt x="280450" y="72981"/>
                  </a:lnTo>
                  <a:lnTo>
                    <a:pt x="329891" y="74871"/>
                  </a:lnTo>
                  <a:lnTo>
                    <a:pt x="379564" y="71594"/>
                  </a:lnTo>
                  <a:lnTo>
                    <a:pt x="430661" y="59814"/>
                  </a:lnTo>
                  <a:lnTo>
                    <a:pt x="480861" y="50225"/>
                  </a:lnTo>
                  <a:lnTo>
                    <a:pt x="530459" y="44667"/>
                  </a:lnTo>
                  <a:lnTo>
                    <a:pt x="579753" y="44978"/>
                  </a:lnTo>
                  <a:lnTo>
                    <a:pt x="629038" y="52997"/>
                  </a:lnTo>
                  <a:lnTo>
                    <a:pt x="678611" y="70565"/>
                  </a:lnTo>
                  <a:lnTo>
                    <a:pt x="726183" y="87765"/>
                  </a:lnTo>
                  <a:lnTo>
                    <a:pt x="775143" y="101701"/>
                  </a:lnTo>
                  <a:lnTo>
                    <a:pt x="825289" y="112154"/>
                  </a:lnTo>
                  <a:lnTo>
                    <a:pt x="876420" y="118908"/>
                  </a:lnTo>
                  <a:lnTo>
                    <a:pt x="928331" y="121746"/>
                  </a:lnTo>
                  <a:lnTo>
                    <a:pt x="984977" y="113899"/>
                  </a:lnTo>
                  <a:lnTo>
                    <a:pt x="1038918" y="100371"/>
                  </a:lnTo>
                  <a:lnTo>
                    <a:pt x="1091357" y="83611"/>
                  </a:lnTo>
                  <a:lnTo>
                    <a:pt x="1143495" y="66069"/>
                  </a:lnTo>
                  <a:lnTo>
                    <a:pt x="1192366" y="57293"/>
                  </a:lnTo>
                  <a:lnTo>
                    <a:pt x="1241409" y="51366"/>
                  </a:lnTo>
                  <a:lnTo>
                    <a:pt x="1290601" y="47928"/>
                  </a:lnTo>
                  <a:lnTo>
                    <a:pt x="1339917" y="46618"/>
                  </a:lnTo>
                  <a:lnTo>
                    <a:pt x="1389331" y="47073"/>
                  </a:lnTo>
                  <a:lnTo>
                    <a:pt x="1438820" y="48933"/>
                  </a:lnTo>
                  <a:lnTo>
                    <a:pt x="1488359" y="51836"/>
                  </a:lnTo>
                  <a:lnTo>
                    <a:pt x="1537922" y="55420"/>
                  </a:lnTo>
                  <a:lnTo>
                    <a:pt x="1637026" y="63188"/>
                  </a:lnTo>
                  <a:lnTo>
                    <a:pt x="1686517" y="66648"/>
                  </a:lnTo>
                  <a:lnTo>
                    <a:pt x="1735935" y="69344"/>
                  </a:lnTo>
                  <a:lnTo>
                    <a:pt x="1785254" y="70914"/>
                  </a:lnTo>
                  <a:lnTo>
                    <a:pt x="1834451" y="70997"/>
                  </a:lnTo>
                  <a:lnTo>
                    <a:pt x="1785207" y="60855"/>
                  </a:lnTo>
                  <a:lnTo>
                    <a:pt x="1735384" y="52702"/>
                  </a:lnTo>
                  <a:lnTo>
                    <a:pt x="1685110" y="46102"/>
                  </a:lnTo>
                  <a:lnTo>
                    <a:pt x="1634513" y="40620"/>
                  </a:lnTo>
                  <a:lnTo>
                    <a:pt x="1482053" y="26515"/>
                  </a:lnTo>
                  <a:lnTo>
                    <a:pt x="1431435" y="21142"/>
                  </a:lnTo>
                  <a:lnTo>
                    <a:pt x="1381129" y="14707"/>
                  </a:lnTo>
                  <a:lnTo>
                    <a:pt x="1331264" y="6773"/>
                  </a:lnTo>
                  <a:lnTo>
                    <a:pt x="1280674" y="6156"/>
                  </a:lnTo>
                  <a:lnTo>
                    <a:pt x="1230100" y="5967"/>
                  </a:lnTo>
                  <a:lnTo>
                    <a:pt x="1179542" y="6134"/>
                  </a:lnTo>
                  <a:lnTo>
                    <a:pt x="1078469" y="7241"/>
                  </a:lnTo>
                  <a:lnTo>
                    <a:pt x="876473" y="10518"/>
                  </a:lnTo>
                  <a:lnTo>
                    <a:pt x="775535" y="11524"/>
                  </a:lnTo>
                  <a:lnTo>
                    <a:pt x="725078" y="11614"/>
                  </a:lnTo>
                  <a:lnTo>
                    <a:pt x="674628" y="11332"/>
                  </a:lnTo>
                  <a:lnTo>
                    <a:pt x="624185" y="10605"/>
                  </a:lnTo>
                  <a:lnTo>
                    <a:pt x="573746" y="9361"/>
                  </a:lnTo>
                  <a:lnTo>
                    <a:pt x="523312" y="7526"/>
                  </a:lnTo>
                  <a:lnTo>
                    <a:pt x="472881" y="5028"/>
                  </a:lnTo>
                  <a:lnTo>
                    <a:pt x="422452" y="1795"/>
                  </a:lnTo>
                  <a:lnTo>
                    <a:pt x="369401" y="0"/>
                  </a:lnTo>
                  <a:close/>
                </a:path>
              </a:pathLst>
            </a:custGeom>
            <a:solidFill>
              <a:srgbClr val="46BDD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389235" y="69915"/>
              <a:ext cx="751840" cy="94615"/>
            </a:xfrm>
            <a:custGeom>
              <a:avLst/>
              <a:gdLst/>
              <a:ahLst/>
              <a:cxnLst/>
              <a:rect l="l" t="t" r="r" b="b"/>
              <a:pathLst>
                <a:path w="751840" h="94614">
                  <a:moveTo>
                    <a:pt x="205303" y="0"/>
                  </a:moveTo>
                  <a:lnTo>
                    <a:pt x="154071" y="1925"/>
                  </a:lnTo>
                  <a:lnTo>
                    <a:pt x="102639" y="4992"/>
                  </a:lnTo>
                  <a:lnTo>
                    <a:pt x="51213" y="7219"/>
                  </a:lnTo>
                  <a:lnTo>
                    <a:pt x="0" y="6624"/>
                  </a:lnTo>
                  <a:lnTo>
                    <a:pt x="5268" y="15269"/>
                  </a:lnTo>
                  <a:lnTo>
                    <a:pt x="18718" y="19206"/>
                  </a:lnTo>
                  <a:lnTo>
                    <a:pt x="34813" y="21129"/>
                  </a:lnTo>
                  <a:lnTo>
                    <a:pt x="48018" y="23731"/>
                  </a:lnTo>
                  <a:lnTo>
                    <a:pt x="74011" y="29707"/>
                  </a:lnTo>
                  <a:lnTo>
                    <a:pt x="125830" y="42969"/>
                  </a:lnTo>
                  <a:lnTo>
                    <a:pt x="151930" y="49359"/>
                  </a:lnTo>
                  <a:lnTo>
                    <a:pt x="198362" y="62113"/>
                  </a:lnTo>
                  <a:lnTo>
                    <a:pt x="245513" y="75472"/>
                  </a:lnTo>
                  <a:lnTo>
                    <a:pt x="293487" y="86965"/>
                  </a:lnTo>
                  <a:lnTo>
                    <a:pt x="342390" y="94121"/>
                  </a:lnTo>
                  <a:lnTo>
                    <a:pt x="392328" y="94470"/>
                  </a:lnTo>
                  <a:lnTo>
                    <a:pt x="427423" y="89681"/>
                  </a:lnTo>
                  <a:lnTo>
                    <a:pt x="461643" y="82268"/>
                  </a:lnTo>
                  <a:lnTo>
                    <a:pt x="495632" y="74203"/>
                  </a:lnTo>
                  <a:lnTo>
                    <a:pt x="530034" y="67457"/>
                  </a:lnTo>
                  <a:lnTo>
                    <a:pt x="568150" y="62240"/>
                  </a:lnTo>
                  <a:lnTo>
                    <a:pt x="606832" y="61815"/>
                  </a:lnTo>
                  <a:lnTo>
                    <a:pt x="645679" y="64271"/>
                  </a:lnTo>
                  <a:lnTo>
                    <a:pt x="684288" y="67698"/>
                  </a:lnTo>
                  <a:lnTo>
                    <a:pt x="696274" y="72116"/>
                  </a:lnTo>
                  <a:lnTo>
                    <a:pt x="709568" y="74570"/>
                  </a:lnTo>
                  <a:lnTo>
                    <a:pt x="722061" y="73579"/>
                  </a:lnTo>
                  <a:lnTo>
                    <a:pt x="731647" y="67660"/>
                  </a:lnTo>
                  <a:lnTo>
                    <a:pt x="751401" y="52044"/>
                  </a:lnTo>
                  <a:lnTo>
                    <a:pt x="744142" y="38905"/>
                  </a:lnTo>
                  <a:lnTo>
                    <a:pt x="716770" y="28428"/>
                  </a:lnTo>
                  <a:lnTo>
                    <a:pt x="676187" y="20797"/>
                  </a:lnTo>
                  <a:lnTo>
                    <a:pt x="629295" y="16197"/>
                  </a:lnTo>
                  <a:lnTo>
                    <a:pt x="582994" y="14814"/>
                  </a:lnTo>
                  <a:lnTo>
                    <a:pt x="544186" y="16832"/>
                  </a:lnTo>
                  <a:lnTo>
                    <a:pt x="519772" y="22435"/>
                  </a:lnTo>
                  <a:lnTo>
                    <a:pt x="478706" y="29085"/>
                  </a:lnTo>
                  <a:lnTo>
                    <a:pt x="437797" y="31924"/>
                  </a:lnTo>
                  <a:lnTo>
                    <a:pt x="396864" y="29631"/>
                  </a:lnTo>
                  <a:lnTo>
                    <a:pt x="355727" y="20886"/>
                  </a:lnTo>
                  <a:lnTo>
                    <a:pt x="306337" y="7498"/>
                  </a:lnTo>
                  <a:lnTo>
                    <a:pt x="256127" y="1197"/>
                  </a:lnTo>
                  <a:lnTo>
                    <a:pt x="205303" y="0"/>
                  </a:lnTo>
                  <a:close/>
                </a:path>
              </a:pathLst>
            </a:custGeom>
            <a:solidFill>
              <a:srgbClr val="269AB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4775902" y="57965"/>
              <a:ext cx="641350" cy="98425"/>
            </a:xfrm>
            <a:custGeom>
              <a:avLst/>
              <a:gdLst/>
              <a:ahLst/>
              <a:cxnLst/>
              <a:rect l="l" t="t" r="r" b="b"/>
              <a:pathLst>
                <a:path w="641350" h="98425">
                  <a:moveTo>
                    <a:pt x="122508" y="2348"/>
                  </a:moveTo>
                  <a:lnTo>
                    <a:pt x="69714" y="3469"/>
                  </a:lnTo>
                  <a:lnTo>
                    <a:pt x="27164" y="13029"/>
                  </a:lnTo>
                  <a:lnTo>
                    <a:pt x="0" y="34561"/>
                  </a:lnTo>
                  <a:lnTo>
                    <a:pt x="15832" y="39624"/>
                  </a:lnTo>
                  <a:lnTo>
                    <a:pt x="16009" y="39624"/>
                  </a:lnTo>
                  <a:lnTo>
                    <a:pt x="32270" y="41911"/>
                  </a:lnTo>
                  <a:lnTo>
                    <a:pt x="87571" y="56219"/>
                  </a:lnTo>
                  <a:lnTo>
                    <a:pt x="130663" y="75862"/>
                  </a:lnTo>
                  <a:lnTo>
                    <a:pt x="152222" y="85615"/>
                  </a:lnTo>
                  <a:lnTo>
                    <a:pt x="198407" y="98147"/>
                  </a:lnTo>
                  <a:lnTo>
                    <a:pt x="246241" y="97155"/>
                  </a:lnTo>
                  <a:lnTo>
                    <a:pt x="497644" y="54002"/>
                  </a:lnTo>
                  <a:lnTo>
                    <a:pt x="549452" y="44188"/>
                  </a:lnTo>
                  <a:lnTo>
                    <a:pt x="577173" y="39624"/>
                  </a:lnTo>
                  <a:lnTo>
                    <a:pt x="612177" y="33161"/>
                  </a:lnTo>
                  <a:lnTo>
                    <a:pt x="638786" y="25607"/>
                  </a:lnTo>
                  <a:lnTo>
                    <a:pt x="641321" y="17770"/>
                  </a:lnTo>
                  <a:lnTo>
                    <a:pt x="623725" y="14312"/>
                  </a:lnTo>
                  <a:lnTo>
                    <a:pt x="290982" y="14312"/>
                  </a:lnTo>
                  <a:lnTo>
                    <a:pt x="238281" y="11302"/>
                  </a:lnTo>
                  <a:lnTo>
                    <a:pt x="180410" y="6136"/>
                  </a:lnTo>
                  <a:lnTo>
                    <a:pt x="122508" y="2348"/>
                  </a:lnTo>
                  <a:close/>
                </a:path>
                <a:path w="641350" h="98425">
                  <a:moveTo>
                    <a:pt x="606006" y="10831"/>
                  </a:moveTo>
                  <a:lnTo>
                    <a:pt x="520538" y="10831"/>
                  </a:lnTo>
                  <a:lnTo>
                    <a:pt x="518680" y="11498"/>
                  </a:lnTo>
                  <a:lnTo>
                    <a:pt x="497923" y="11760"/>
                  </a:lnTo>
                  <a:lnTo>
                    <a:pt x="331431" y="11760"/>
                  </a:lnTo>
                  <a:lnTo>
                    <a:pt x="290982" y="14312"/>
                  </a:lnTo>
                  <a:lnTo>
                    <a:pt x="623725" y="14312"/>
                  </a:lnTo>
                  <a:lnTo>
                    <a:pt x="606006" y="10831"/>
                  </a:lnTo>
                  <a:close/>
                </a:path>
                <a:path w="641350" h="98425">
                  <a:moveTo>
                    <a:pt x="512574" y="0"/>
                  </a:moveTo>
                  <a:lnTo>
                    <a:pt x="476543" y="1876"/>
                  </a:lnTo>
                  <a:lnTo>
                    <a:pt x="356204" y="10831"/>
                  </a:lnTo>
                  <a:lnTo>
                    <a:pt x="329904" y="11760"/>
                  </a:lnTo>
                  <a:lnTo>
                    <a:pt x="497923" y="11760"/>
                  </a:lnTo>
                  <a:lnTo>
                    <a:pt x="519276" y="10831"/>
                  </a:lnTo>
                  <a:lnTo>
                    <a:pt x="520538" y="10831"/>
                  </a:lnTo>
                  <a:lnTo>
                    <a:pt x="540052" y="3824"/>
                  </a:lnTo>
                  <a:lnTo>
                    <a:pt x="535880" y="320"/>
                  </a:lnTo>
                  <a:lnTo>
                    <a:pt x="512574" y="0"/>
                  </a:lnTo>
                  <a:close/>
                </a:path>
                <a:path w="641350" h="98425">
                  <a:moveTo>
                    <a:pt x="568794" y="9666"/>
                  </a:moveTo>
                  <a:lnTo>
                    <a:pt x="524014" y="10625"/>
                  </a:lnTo>
                  <a:lnTo>
                    <a:pt x="497923" y="11760"/>
                  </a:lnTo>
                  <a:lnTo>
                    <a:pt x="518680" y="11498"/>
                  </a:lnTo>
                  <a:lnTo>
                    <a:pt x="520538" y="10831"/>
                  </a:lnTo>
                  <a:lnTo>
                    <a:pt x="606006" y="10831"/>
                  </a:lnTo>
                  <a:lnTo>
                    <a:pt x="604100" y="10457"/>
                  </a:lnTo>
                  <a:lnTo>
                    <a:pt x="568794" y="9666"/>
                  </a:lnTo>
                  <a:close/>
                </a:path>
              </a:pathLst>
            </a:custGeom>
            <a:solidFill>
              <a:srgbClr val="82CCD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5268963" y="46237"/>
              <a:ext cx="544830" cy="33020"/>
            </a:xfrm>
            <a:custGeom>
              <a:avLst/>
              <a:gdLst/>
              <a:ahLst/>
              <a:cxnLst/>
              <a:rect l="l" t="t" r="r" b="b"/>
              <a:pathLst>
                <a:path w="544829" h="33019">
                  <a:moveTo>
                    <a:pt x="544450" y="69"/>
                  </a:moveTo>
                  <a:lnTo>
                    <a:pt x="366196" y="0"/>
                  </a:lnTo>
                  <a:lnTo>
                    <a:pt x="212451" y="943"/>
                  </a:lnTo>
                  <a:lnTo>
                    <a:pt x="140367" y="2033"/>
                  </a:lnTo>
                  <a:lnTo>
                    <a:pt x="78256" y="3679"/>
                  </a:lnTo>
                  <a:lnTo>
                    <a:pt x="31207" y="5989"/>
                  </a:lnTo>
                  <a:lnTo>
                    <a:pt x="0" y="10931"/>
                  </a:lnTo>
                  <a:lnTo>
                    <a:pt x="2638" y="13026"/>
                  </a:lnTo>
                  <a:lnTo>
                    <a:pt x="58580" y="20842"/>
                  </a:lnTo>
                  <a:lnTo>
                    <a:pt x="142254" y="27463"/>
                  </a:lnTo>
                  <a:lnTo>
                    <a:pt x="190655" y="28644"/>
                  </a:lnTo>
                  <a:lnTo>
                    <a:pt x="243877" y="30539"/>
                  </a:lnTo>
                  <a:lnTo>
                    <a:pt x="299776" y="32133"/>
                  </a:lnTo>
                  <a:lnTo>
                    <a:pt x="356210" y="32411"/>
                  </a:lnTo>
                  <a:lnTo>
                    <a:pt x="411038" y="30359"/>
                  </a:lnTo>
                  <a:lnTo>
                    <a:pt x="462115" y="24961"/>
                  </a:lnTo>
                  <a:lnTo>
                    <a:pt x="507300" y="15203"/>
                  </a:lnTo>
                  <a:lnTo>
                    <a:pt x="544450" y="69"/>
                  </a:lnTo>
                  <a:close/>
                </a:path>
              </a:pathLst>
            </a:custGeom>
            <a:solidFill>
              <a:srgbClr val="ADDB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2724024" y="48858"/>
              <a:ext cx="534670" cy="21590"/>
            </a:xfrm>
            <a:custGeom>
              <a:avLst/>
              <a:gdLst/>
              <a:ahLst/>
              <a:cxnLst/>
              <a:rect l="l" t="t" r="r" b="b"/>
              <a:pathLst>
                <a:path w="534670" h="21590">
                  <a:moveTo>
                    <a:pt x="341537" y="0"/>
                  </a:moveTo>
                  <a:lnTo>
                    <a:pt x="292778" y="233"/>
                  </a:lnTo>
                  <a:lnTo>
                    <a:pt x="146133" y="1989"/>
                  </a:lnTo>
                  <a:lnTo>
                    <a:pt x="97297" y="2305"/>
                  </a:lnTo>
                  <a:lnTo>
                    <a:pt x="48569" y="2177"/>
                  </a:lnTo>
                  <a:lnTo>
                    <a:pt x="0" y="1418"/>
                  </a:lnTo>
                  <a:lnTo>
                    <a:pt x="47455" y="9897"/>
                  </a:lnTo>
                  <a:lnTo>
                    <a:pt x="95411" y="15843"/>
                  </a:lnTo>
                  <a:lnTo>
                    <a:pt x="143777" y="19562"/>
                  </a:lnTo>
                  <a:lnTo>
                    <a:pt x="192463" y="21359"/>
                  </a:lnTo>
                  <a:lnTo>
                    <a:pt x="241378" y="21540"/>
                  </a:lnTo>
                  <a:lnTo>
                    <a:pt x="290431" y="20409"/>
                  </a:lnTo>
                  <a:lnTo>
                    <a:pt x="339533" y="18274"/>
                  </a:lnTo>
                  <a:lnTo>
                    <a:pt x="388591" y="15438"/>
                  </a:lnTo>
                  <a:lnTo>
                    <a:pt x="534606" y="5787"/>
                  </a:lnTo>
                  <a:lnTo>
                    <a:pt x="486735" y="2960"/>
                  </a:lnTo>
                  <a:lnTo>
                    <a:pt x="438567" y="1177"/>
                  </a:lnTo>
                  <a:lnTo>
                    <a:pt x="390150" y="252"/>
                  </a:lnTo>
                  <a:lnTo>
                    <a:pt x="341537" y="0"/>
                  </a:lnTo>
                  <a:close/>
                </a:path>
              </a:pathLst>
            </a:custGeom>
            <a:solidFill>
              <a:srgbClr val="ABDAE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2090012" y="46399"/>
              <a:ext cx="140335" cy="16510"/>
            </a:xfrm>
            <a:custGeom>
              <a:avLst/>
              <a:gdLst/>
              <a:ahLst/>
              <a:cxnLst/>
              <a:rect l="l" t="t" r="r" b="b"/>
              <a:pathLst>
                <a:path w="140335" h="16509">
                  <a:moveTo>
                    <a:pt x="69663" y="0"/>
                  </a:moveTo>
                  <a:lnTo>
                    <a:pt x="25907" y="3605"/>
                  </a:lnTo>
                  <a:lnTo>
                    <a:pt x="0" y="11881"/>
                  </a:lnTo>
                  <a:lnTo>
                    <a:pt x="32423" y="15833"/>
                  </a:lnTo>
                  <a:lnTo>
                    <a:pt x="65446" y="16188"/>
                  </a:lnTo>
                  <a:lnTo>
                    <a:pt x="98598" y="13926"/>
                  </a:lnTo>
                  <a:lnTo>
                    <a:pt x="131406" y="10027"/>
                  </a:lnTo>
                  <a:lnTo>
                    <a:pt x="140076" y="3929"/>
                  </a:lnTo>
                  <a:lnTo>
                    <a:pt x="113607" y="347"/>
                  </a:lnTo>
                  <a:lnTo>
                    <a:pt x="69663" y="0"/>
                  </a:lnTo>
                  <a:close/>
                </a:path>
              </a:pathLst>
            </a:custGeom>
            <a:solidFill>
              <a:srgbClr val="ACDB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" name="object 12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55351" y="431330"/>
              <a:ext cx="111667" cy="151409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11999" y="250864"/>
              <a:ext cx="90912" cy="123266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95399" y="42814"/>
              <a:ext cx="81098" cy="106895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215207" y="631371"/>
              <a:ext cx="62865" cy="85090"/>
            </a:xfrm>
            <a:custGeom>
              <a:avLst/>
              <a:gdLst/>
              <a:ahLst/>
              <a:cxnLst/>
              <a:rect l="l" t="t" r="r" b="b"/>
              <a:pathLst>
                <a:path w="62864" h="85090">
                  <a:moveTo>
                    <a:pt x="38444" y="0"/>
                  </a:moveTo>
                  <a:lnTo>
                    <a:pt x="5559" y="21111"/>
                  </a:lnTo>
                  <a:lnTo>
                    <a:pt x="0" y="54148"/>
                  </a:lnTo>
                  <a:lnTo>
                    <a:pt x="4363" y="68753"/>
                  </a:lnTo>
                  <a:lnTo>
                    <a:pt x="12670" y="79502"/>
                  </a:lnTo>
                  <a:lnTo>
                    <a:pt x="24156" y="84861"/>
                  </a:lnTo>
                  <a:lnTo>
                    <a:pt x="36763" y="83556"/>
                  </a:lnTo>
                  <a:lnTo>
                    <a:pt x="48129" y="76117"/>
                  </a:lnTo>
                  <a:lnTo>
                    <a:pt x="57030" y="63744"/>
                  </a:lnTo>
                  <a:lnTo>
                    <a:pt x="62243" y="47637"/>
                  </a:lnTo>
                  <a:lnTo>
                    <a:pt x="62593" y="30712"/>
                  </a:lnTo>
                  <a:lnTo>
                    <a:pt x="58230" y="16108"/>
                  </a:lnTo>
                  <a:lnTo>
                    <a:pt x="49924" y="5359"/>
                  </a:lnTo>
                  <a:lnTo>
                    <a:pt x="38444" y="0"/>
                  </a:lnTo>
                  <a:close/>
                </a:path>
              </a:pathLst>
            </a:custGeom>
            <a:solidFill>
              <a:srgbClr val="ADDB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6" name="object 16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1651776" y="1042566"/>
            <a:ext cx="142061" cy="129311"/>
          </a:xfrm>
          <a:prstGeom prst="rect">
            <a:avLst/>
          </a:prstGeom>
        </p:spPr>
      </p:pic>
      <p:pic>
        <p:nvPicPr>
          <p:cNvPr id="17" name="object 17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705592" y="1220874"/>
            <a:ext cx="77757" cy="105219"/>
          </a:xfrm>
          <a:prstGeom prst="rect">
            <a:avLst/>
          </a:prstGeom>
        </p:spPr>
      </p:pic>
      <p:pic>
        <p:nvPicPr>
          <p:cNvPr id="18" name="object 18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1727437" y="1412622"/>
            <a:ext cx="69359" cy="91236"/>
          </a:xfrm>
          <a:prstGeom prst="rect">
            <a:avLst/>
          </a:prstGeom>
        </p:spPr>
      </p:pic>
      <p:sp>
        <p:nvSpPr>
          <p:cNvPr id="19" name="object 19"/>
          <p:cNvSpPr/>
          <p:nvPr/>
        </p:nvSpPr>
        <p:spPr>
          <a:xfrm>
            <a:off x="11727973" y="928562"/>
            <a:ext cx="53975" cy="73025"/>
          </a:xfrm>
          <a:custGeom>
            <a:avLst/>
            <a:gdLst/>
            <a:ahLst/>
            <a:cxnLst/>
            <a:rect l="l" t="t" r="r" b="b"/>
            <a:pathLst>
              <a:path w="53975" h="73025">
                <a:moveTo>
                  <a:pt x="32834" y="0"/>
                </a:moveTo>
                <a:lnTo>
                  <a:pt x="296" y="31788"/>
                </a:lnTo>
                <a:lnTo>
                  <a:pt x="0" y="46243"/>
                </a:lnTo>
                <a:lnTo>
                  <a:pt x="3724" y="58715"/>
                </a:lnTo>
                <a:lnTo>
                  <a:pt x="10817" y="67896"/>
                </a:lnTo>
                <a:lnTo>
                  <a:pt x="20629" y="72478"/>
                </a:lnTo>
                <a:lnTo>
                  <a:pt x="31394" y="71360"/>
                </a:lnTo>
                <a:lnTo>
                  <a:pt x="41101" y="65009"/>
                </a:lnTo>
                <a:lnTo>
                  <a:pt x="48704" y="54446"/>
                </a:lnTo>
                <a:lnTo>
                  <a:pt x="53154" y="40690"/>
                </a:lnTo>
                <a:lnTo>
                  <a:pt x="53456" y="26233"/>
                </a:lnTo>
                <a:lnTo>
                  <a:pt x="49733" y="13758"/>
                </a:lnTo>
                <a:lnTo>
                  <a:pt x="42640" y="4577"/>
                </a:lnTo>
                <a:lnTo>
                  <a:pt x="32834" y="0"/>
                </a:lnTo>
                <a:close/>
              </a:path>
            </a:pathLst>
          </a:custGeom>
          <a:solidFill>
            <a:srgbClr val="ADDB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76672" y="40866"/>
            <a:ext cx="1281430" cy="112395"/>
          </a:xfrm>
          <a:custGeom>
            <a:avLst/>
            <a:gdLst/>
            <a:ahLst/>
            <a:cxnLst/>
            <a:rect l="l" t="t" r="r" b="b"/>
            <a:pathLst>
              <a:path w="1281430" h="112395">
                <a:moveTo>
                  <a:pt x="0" y="0"/>
                </a:moveTo>
                <a:lnTo>
                  <a:pt x="4588" y="4512"/>
                </a:lnTo>
                <a:lnTo>
                  <a:pt x="10550" y="6569"/>
                </a:lnTo>
                <a:lnTo>
                  <a:pt x="17069" y="7697"/>
                </a:lnTo>
                <a:lnTo>
                  <a:pt x="23329" y="9423"/>
                </a:lnTo>
                <a:lnTo>
                  <a:pt x="79565" y="27343"/>
                </a:lnTo>
                <a:lnTo>
                  <a:pt x="126623" y="38666"/>
                </a:lnTo>
                <a:lnTo>
                  <a:pt x="174606" y="43507"/>
                </a:lnTo>
                <a:lnTo>
                  <a:pt x="223274" y="43781"/>
                </a:lnTo>
                <a:lnTo>
                  <a:pt x="272390" y="41399"/>
                </a:lnTo>
                <a:lnTo>
                  <a:pt x="321715" y="38276"/>
                </a:lnTo>
                <a:lnTo>
                  <a:pt x="371008" y="36326"/>
                </a:lnTo>
                <a:lnTo>
                  <a:pt x="420033" y="37461"/>
                </a:lnTo>
                <a:lnTo>
                  <a:pt x="468549" y="43595"/>
                </a:lnTo>
                <a:lnTo>
                  <a:pt x="516318" y="56642"/>
                </a:lnTo>
                <a:lnTo>
                  <a:pt x="563311" y="64688"/>
                </a:lnTo>
                <a:lnTo>
                  <a:pt x="610348" y="66860"/>
                </a:lnTo>
                <a:lnTo>
                  <a:pt x="657396" y="65186"/>
                </a:lnTo>
                <a:lnTo>
                  <a:pt x="751387" y="58405"/>
                </a:lnTo>
                <a:lnTo>
                  <a:pt x="798265" y="57351"/>
                </a:lnTo>
                <a:lnTo>
                  <a:pt x="845018" y="60557"/>
                </a:lnTo>
                <a:lnTo>
                  <a:pt x="891615" y="70051"/>
                </a:lnTo>
                <a:lnTo>
                  <a:pt x="938022" y="87858"/>
                </a:lnTo>
                <a:lnTo>
                  <a:pt x="966883" y="93319"/>
                </a:lnTo>
                <a:lnTo>
                  <a:pt x="995448" y="100093"/>
                </a:lnTo>
                <a:lnTo>
                  <a:pt x="1024179" y="106541"/>
                </a:lnTo>
                <a:lnTo>
                  <a:pt x="1053541" y="111023"/>
                </a:lnTo>
                <a:lnTo>
                  <a:pt x="1100409" y="112099"/>
                </a:lnTo>
                <a:lnTo>
                  <a:pt x="1146696" y="106629"/>
                </a:lnTo>
                <a:lnTo>
                  <a:pt x="1192059" y="96397"/>
                </a:lnTo>
                <a:lnTo>
                  <a:pt x="1236157" y="83191"/>
                </a:lnTo>
                <a:lnTo>
                  <a:pt x="1278648" y="68795"/>
                </a:lnTo>
                <a:lnTo>
                  <a:pt x="1281340" y="59372"/>
                </a:lnTo>
                <a:lnTo>
                  <a:pt x="1258852" y="56264"/>
                </a:lnTo>
                <a:lnTo>
                  <a:pt x="1233921" y="49979"/>
                </a:lnTo>
                <a:lnTo>
                  <a:pt x="1229283" y="31026"/>
                </a:lnTo>
                <a:lnTo>
                  <a:pt x="1221391" y="10583"/>
                </a:lnTo>
                <a:lnTo>
                  <a:pt x="1194708" y="7742"/>
                </a:lnTo>
                <a:lnTo>
                  <a:pt x="1161586" y="11961"/>
                </a:lnTo>
                <a:lnTo>
                  <a:pt x="1134376" y="12700"/>
                </a:lnTo>
                <a:lnTo>
                  <a:pt x="1031459" y="12139"/>
                </a:lnTo>
                <a:lnTo>
                  <a:pt x="513724" y="12297"/>
                </a:lnTo>
                <a:lnTo>
                  <a:pt x="410254" y="11592"/>
                </a:lnTo>
                <a:lnTo>
                  <a:pt x="307046" y="10200"/>
                </a:lnTo>
                <a:lnTo>
                  <a:pt x="204200" y="7930"/>
                </a:lnTo>
                <a:lnTo>
                  <a:pt x="152944" y="6407"/>
                </a:lnTo>
                <a:lnTo>
                  <a:pt x="101817" y="4593"/>
                </a:lnTo>
                <a:lnTo>
                  <a:pt x="50832" y="2465"/>
                </a:lnTo>
                <a:lnTo>
                  <a:pt x="0" y="0"/>
                </a:lnTo>
                <a:close/>
              </a:path>
            </a:pathLst>
          </a:custGeom>
          <a:solidFill>
            <a:srgbClr val="46BDD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6261480" y="0"/>
            <a:ext cx="3710304" cy="97155"/>
          </a:xfrm>
          <a:custGeom>
            <a:avLst/>
            <a:gdLst/>
            <a:ahLst/>
            <a:cxnLst/>
            <a:rect l="l" t="t" r="r" b="b"/>
            <a:pathLst>
              <a:path w="3710304" h="97155">
                <a:moveTo>
                  <a:pt x="1494639" y="51703"/>
                </a:moveTo>
                <a:lnTo>
                  <a:pt x="1274628" y="51703"/>
                </a:lnTo>
                <a:lnTo>
                  <a:pt x="1291900" y="57504"/>
                </a:lnTo>
                <a:lnTo>
                  <a:pt x="1299406" y="74179"/>
                </a:lnTo>
                <a:lnTo>
                  <a:pt x="1307436" y="90972"/>
                </a:lnTo>
                <a:lnTo>
                  <a:pt x="1326279" y="97131"/>
                </a:lnTo>
                <a:lnTo>
                  <a:pt x="1374204" y="95281"/>
                </a:lnTo>
                <a:lnTo>
                  <a:pt x="1419617" y="81391"/>
                </a:lnTo>
                <a:lnTo>
                  <a:pt x="1464161" y="62678"/>
                </a:lnTo>
                <a:lnTo>
                  <a:pt x="1494639" y="51703"/>
                </a:lnTo>
                <a:close/>
              </a:path>
              <a:path w="3710304" h="97155">
                <a:moveTo>
                  <a:pt x="596829" y="0"/>
                </a:moveTo>
                <a:lnTo>
                  <a:pt x="0" y="0"/>
                </a:lnTo>
                <a:lnTo>
                  <a:pt x="8246" y="3825"/>
                </a:lnTo>
                <a:lnTo>
                  <a:pt x="52886" y="20516"/>
                </a:lnTo>
                <a:lnTo>
                  <a:pt x="98316" y="33894"/>
                </a:lnTo>
                <a:lnTo>
                  <a:pt x="143421" y="44030"/>
                </a:lnTo>
                <a:lnTo>
                  <a:pt x="191241" y="51931"/>
                </a:lnTo>
                <a:lnTo>
                  <a:pt x="238585" y="57202"/>
                </a:lnTo>
                <a:lnTo>
                  <a:pt x="287046" y="60423"/>
                </a:lnTo>
                <a:lnTo>
                  <a:pt x="287865" y="60423"/>
                </a:lnTo>
                <a:lnTo>
                  <a:pt x="334661" y="61774"/>
                </a:lnTo>
                <a:lnTo>
                  <a:pt x="379844" y="61774"/>
                </a:lnTo>
                <a:lnTo>
                  <a:pt x="432081" y="60423"/>
                </a:lnTo>
                <a:lnTo>
                  <a:pt x="481108" y="58289"/>
                </a:lnTo>
                <a:lnTo>
                  <a:pt x="675202" y="47285"/>
                </a:lnTo>
                <a:lnTo>
                  <a:pt x="674403" y="47285"/>
                </a:lnTo>
                <a:lnTo>
                  <a:pt x="723729" y="45362"/>
                </a:lnTo>
                <a:lnTo>
                  <a:pt x="721053" y="45362"/>
                </a:lnTo>
                <a:lnTo>
                  <a:pt x="774930" y="44317"/>
                </a:lnTo>
                <a:lnTo>
                  <a:pt x="1524009" y="44317"/>
                </a:lnTo>
                <a:lnTo>
                  <a:pt x="1557216" y="39650"/>
                </a:lnTo>
                <a:lnTo>
                  <a:pt x="1606483" y="35307"/>
                </a:lnTo>
                <a:lnTo>
                  <a:pt x="1655919" y="32968"/>
                </a:lnTo>
                <a:lnTo>
                  <a:pt x="1705465" y="32403"/>
                </a:lnTo>
                <a:lnTo>
                  <a:pt x="3699240" y="32403"/>
                </a:lnTo>
                <a:lnTo>
                  <a:pt x="3710209" y="31294"/>
                </a:lnTo>
                <a:lnTo>
                  <a:pt x="3666496" y="20362"/>
                </a:lnTo>
                <a:lnTo>
                  <a:pt x="1237625" y="20362"/>
                </a:lnTo>
                <a:lnTo>
                  <a:pt x="1187255" y="19904"/>
                </a:lnTo>
                <a:lnTo>
                  <a:pt x="1136897" y="18317"/>
                </a:lnTo>
                <a:lnTo>
                  <a:pt x="1078936" y="15571"/>
                </a:lnTo>
                <a:lnTo>
                  <a:pt x="683976" y="15571"/>
                </a:lnTo>
                <a:lnTo>
                  <a:pt x="632643" y="5887"/>
                </a:lnTo>
                <a:lnTo>
                  <a:pt x="596829" y="0"/>
                </a:lnTo>
                <a:close/>
              </a:path>
              <a:path w="3710304" h="97155">
                <a:moveTo>
                  <a:pt x="1524009" y="44317"/>
                </a:moveTo>
                <a:lnTo>
                  <a:pt x="774930" y="44317"/>
                </a:lnTo>
                <a:lnTo>
                  <a:pt x="823140" y="44643"/>
                </a:lnTo>
                <a:lnTo>
                  <a:pt x="870931" y="46542"/>
                </a:lnTo>
                <a:lnTo>
                  <a:pt x="918228" y="50318"/>
                </a:lnTo>
                <a:lnTo>
                  <a:pt x="969057" y="56964"/>
                </a:lnTo>
                <a:lnTo>
                  <a:pt x="1019906" y="59955"/>
                </a:lnTo>
                <a:lnTo>
                  <a:pt x="1070780" y="60194"/>
                </a:lnTo>
                <a:lnTo>
                  <a:pt x="1121684" y="58585"/>
                </a:lnTo>
                <a:lnTo>
                  <a:pt x="1222461" y="53494"/>
                </a:lnTo>
                <a:lnTo>
                  <a:pt x="1221892" y="53494"/>
                </a:lnTo>
                <a:lnTo>
                  <a:pt x="1274628" y="51703"/>
                </a:lnTo>
                <a:lnTo>
                  <a:pt x="1494639" y="51703"/>
                </a:lnTo>
                <a:lnTo>
                  <a:pt x="1508972" y="46542"/>
                </a:lnTo>
                <a:lnTo>
                  <a:pt x="1508179" y="46542"/>
                </a:lnTo>
                <a:lnTo>
                  <a:pt x="1524009" y="44317"/>
                </a:lnTo>
                <a:close/>
              </a:path>
              <a:path w="3710304" h="97155">
                <a:moveTo>
                  <a:pt x="3699240" y="32403"/>
                </a:moveTo>
                <a:lnTo>
                  <a:pt x="1705465" y="32403"/>
                </a:lnTo>
                <a:lnTo>
                  <a:pt x="1755062" y="33386"/>
                </a:lnTo>
                <a:lnTo>
                  <a:pt x="1804653" y="35686"/>
                </a:lnTo>
                <a:lnTo>
                  <a:pt x="1854179" y="39076"/>
                </a:lnTo>
                <a:lnTo>
                  <a:pt x="1903933" y="43361"/>
                </a:lnTo>
                <a:lnTo>
                  <a:pt x="1952804" y="48209"/>
                </a:lnTo>
                <a:lnTo>
                  <a:pt x="2050471" y="58954"/>
                </a:lnTo>
                <a:lnTo>
                  <a:pt x="2099078" y="51467"/>
                </a:lnTo>
                <a:lnTo>
                  <a:pt x="2150715" y="46116"/>
                </a:lnTo>
                <a:lnTo>
                  <a:pt x="2151827" y="46116"/>
                </a:lnTo>
                <a:lnTo>
                  <a:pt x="2200000" y="43086"/>
                </a:lnTo>
                <a:lnTo>
                  <a:pt x="2248462" y="41594"/>
                </a:lnTo>
                <a:lnTo>
                  <a:pt x="2235538" y="41594"/>
                </a:lnTo>
                <a:lnTo>
                  <a:pt x="2732367" y="41152"/>
                </a:lnTo>
                <a:lnTo>
                  <a:pt x="2761060" y="40486"/>
                </a:lnTo>
                <a:lnTo>
                  <a:pt x="2809504" y="39952"/>
                </a:lnTo>
                <a:lnTo>
                  <a:pt x="3614222" y="39952"/>
                </a:lnTo>
                <a:lnTo>
                  <a:pt x="3662925" y="36077"/>
                </a:lnTo>
                <a:lnTo>
                  <a:pt x="3699240" y="32403"/>
                </a:lnTo>
                <a:close/>
              </a:path>
              <a:path w="3710304" h="97155">
                <a:moveTo>
                  <a:pt x="3614014" y="39952"/>
                </a:moveTo>
                <a:lnTo>
                  <a:pt x="2864802" y="39952"/>
                </a:lnTo>
                <a:lnTo>
                  <a:pt x="3366101" y="47581"/>
                </a:lnTo>
                <a:lnTo>
                  <a:pt x="3416724" y="47285"/>
                </a:lnTo>
                <a:lnTo>
                  <a:pt x="3461682" y="46542"/>
                </a:lnTo>
                <a:lnTo>
                  <a:pt x="3463978" y="46542"/>
                </a:lnTo>
                <a:lnTo>
                  <a:pt x="3512552" y="45127"/>
                </a:lnTo>
                <a:lnTo>
                  <a:pt x="3513982" y="45127"/>
                </a:lnTo>
                <a:lnTo>
                  <a:pt x="3564698" y="42910"/>
                </a:lnTo>
                <a:lnTo>
                  <a:pt x="3565102" y="42910"/>
                </a:lnTo>
                <a:lnTo>
                  <a:pt x="3614014" y="39952"/>
                </a:lnTo>
                <a:close/>
              </a:path>
              <a:path w="3710304" h="97155">
                <a:moveTo>
                  <a:pt x="2732367" y="41152"/>
                </a:moveTo>
                <a:lnTo>
                  <a:pt x="2304374" y="41152"/>
                </a:lnTo>
                <a:lnTo>
                  <a:pt x="2357298" y="41723"/>
                </a:lnTo>
                <a:lnTo>
                  <a:pt x="2413291" y="42910"/>
                </a:lnTo>
                <a:lnTo>
                  <a:pt x="2412849" y="42910"/>
                </a:lnTo>
                <a:lnTo>
                  <a:pt x="2468985" y="44317"/>
                </a:lnTo>
                <a:lnTo>
                  <a:pt x="2574273" y="46116"/>
                </a:lnTo>
                <a:lnTo>
                  <a:pt x="2546608" y="46116"/>
                </a:lnTo>
                <a:lnTo>
                  <a:pt x="2620345" y="45873"/>
                </a:lnTo>
                <a:lnTo>
                  <a:pt x="2666399" y="43361"/>
                </a:lnTo>
                <a:lnTo>
                  <a:pt x="2713331" y="41594"/>
                </a:lnTo>
                <a:lnTo>
                  <a:pt x="2732367" y="41152"/>
                </a:lnTo>
                <a:close/>
              </a:path>
              <a:path w="3710304" h="97155">
                <a:moveTo>
                  <a:pt x="1675775" y="0"/>
                </a:moveTo>
                <a:lnTo>
                  <a:pt x="1454918" y="0"/>
                </a:lnTo>
                <a:lnTo>
                  <a:pt x="1439260" y="3365"/>
                </a:lnTo>
                <a:lnTo>
                  <a:pt x="1388825" y="11194"/>
                </a:lnTo>
                <a:lnTo>
                  <a:pt x="1338409" y="16384"/>
                </a:lnTo>
                <a:lnTo>
                  <a:pt x="1288009" y="19315"/>
                </a:lnTo>
                <a:lnTo>
                  <a:pt x="1237625" y="20362"/>
                </a:lnTo>
                <a:lnTo>
                  <a:pt x="3666496" y="20362"/>
                </a:lnTo>
                <a:lnTo>
                  <a:pt x="3661778" y="19182"/>
                </a:lnTo>
                <a:lnTo>
                  <a:pt x="3625608" y="13178"/>
                </a:lnTo>
                <a:lnTo>
                  <a:pt x="2657309" y="13178"/>
                </a:lnTo>
                <a:lnTo>
                  <a:pt x="2615825" y="12085"/>
                </a:lnTo>
                <a:lnTo>
                  <a:pt x="2612288" y="12085"/>
                </a:lnTo>
                <a:lnTo>
                  <a:pt x="2564581" y="7846"/>
                </a:lnTo>
                <a:lnTo>
                  <a:pt x="2560537" y="7180"/>
                </a:lnTo>
                <a:lnTo>
                  <a:pt x="1942897" y="7180"/>
                </a:lnTo>
                <a:lnTo>
                  <a:pt x="1892511" y="7007"/>
                </a:lnTo>
                <a:lnTo>
                  <a:pt x="1842027" y="6116"/>
                </a:lnTo>
                <a:lnTo>
                  <a:pt x="1795103" y="4763"/>
                </a:lnTo>
                <a:lnTo>
                  <a:pt x="1794303" y="4763"/>
                </a:lnTo>
                <a:lnTo>
                  <a:pt x="1675775" y="0"/>
                </a:lnTo>
                <a:close/>
              </a:path>
              <a:path w="3710304" h="97155">
                <a:moveTo>
                  <a:pt x="834923" y="6253"/>
                </a:moveTo>
                <a:lnTo>
                  <a:pt x="784608" y="7341"/>
                </a:lnTo>
                <a:lnTo>
                  <a:pt x="730163" y="10566"/>
                </a:lnTo>
                <a:lnTo>
                  <a:pt x="731949" y="10566"/>
                </a:lnTo>
                <a:lnTo>
                  <a:pt x="683976" y="15571"/>
                </a:lnTo>
                <a:lnTo>
                  <a:pt x="1078936" y="15571"/>
                </a:lnTo>
                <a:lnTo>
                  <a:pt x="935559" y="8243"/>
                </a:lnTo>
                <a:lnTo>
                  <a:pt x="885240" y="6680"/>
                </a:lnTo>
                <a:lnTo>
                  <a:pt x="834923" y="6253"/>
                </a:lnTo>
                <a:close/>
              </a:path>
              <a:path w="3710304" h="97155">
                <a:moveTo>
                  <a:pt x="3088429" y="0"/>
                </a:moveTo>
                <a:lnTo>
                  <a:pt x="2849681" y="0"/>
                </a:lnTo>
                <a:lnTo>
                  <a:pt x="2797798" y="5189"/>
                </a:lnTo>
                <a:lnTo>
                  <a:pt x="2750893" y="9235"/>
                </a:lnTo>
                <a:lnTo>
                  <a:pt x="2704035" y="12085"/>
                </a:lnTo>
                <a:lnTo>
                  <a:pt x="2657309" y="13178"/>
                </a:lnTo>
                <a:lnTo>
                  <a:pt x="3625608" y="13178"/>
                </a:lnTo>
                <a:lnTo>
                  <a:pt x="3619815" y="12217"/>
                </a:lnTo>
                <a:lnTo>
                  <a:pt x="3223700" y="12217"/>
                </a:lnTo>
                <a:lnTo>
                  <a:pt x="3177462" y="10566"/>
                </a:lnTo>
                <a:lnTo>
                  <a:pt x="3176059" y="10566"/>
                </a:lnTo>
                <a:lnTo>
                  <a:pt x="3126881" y="6116"/>
                </a:lnTo>
                <a:lnTo>
                  <a:pt x="3088429" y="0"/>
                </a:lnTo>
                <a:close/>
              </a:path>
              <a:path w="3710304" h="97155">
                <a:moveTo>
                  <a:pt x="3522482" y="4763"/>
                </a:moveTo>
                <a:lnTo>
                  <a:pt x="3461451" y="4763"/>
                </a:lnTo>
                <a:lnTo>
                  <a:pt x="3416344" y="6116"/>
                </a:lnTo>
                <a:lnTo>
                  <a:pt x="3417041" y="6116"/>
                </a:lnTo>
                <a:lnTo>
                  <a:pt x="3317613" y="10566"/>
                </a:lnTo>
                <a:lnTo>
                  <a:pt x="3316218" y="10566"/>
                </a:lnTo>
                <a:lnTo>
                  <a:pt x="3268721" y="12085"/>
                </a:lnTo>
                <a:lnTo>
                  <a:pt x="3223700" y="12217"/>
                </a:lnTo>
                <a:lnTo>
                  <a:pt x="3619815" y="12217"/>
                </a:lnTo>
                <a:lnTo>
                  <a:pt x="3613650" y="11194"/>
                </a:lnTo>
                <a:lnTo>
                  <a:pt x="3613946" y="11194"/>
                </a:lnTo>
                <a:lnTo>
                  <a:pt x="3564902" y="6482"/>
                </a:lnTo>
                <a:lnTo>
                  <a:pt x="3565280" y="6482"/>
                </a:lnTo>
                <a:lnTo>
                  <a:pt x="3522482" y="4763"/>
                </a:lnTo>
                <a:close/>
              </a:path>
              <a:path w="3710304" h="97155">
                <a:moveTo>
                  <a:pt x="2517581" y="0"/>
                </a:moveTo>
                <a:lnTo>
                  <a:pt x="2114978" y="0"/>
                </a:lnTo>
                <a:lnTo>
                  <a:pt x="2093003" y="1871"/>
                </a:lnTo>
                <a:lnTo>
                  <a:pt x="2043189" y="4763"/>
                </a:lnTo>
                <a:lnTo>
                  <a:pt x="1993138" y="6482"/>
                </a:lnTo>
                <a:lnTo>
                  <a:pt x="1942897" y="7180"/>
                </a:lnTo>
                <a:lnTo>
                  <a:pt x="2560537" y="7180"/>
                </a:lnTo>
                <a:lnTo>
                  <a:pt x="2518746" y="296"/>
                </a:lnTo>
                <a:lnTo>
                  <a:pt x="2517581" y="0"/>
                </a:lnTo>
                <a:close/>
              </a:path>
            </a:pathLst>
          </a:custGeom>
          <a:solidFill>
            <a:srgbClr val="82CCDB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2" name="object 22"/>
          <p:cNvGrpSpPr/>
          <p:nvPr/>
        </p:nvGrpSpPr>
        <p:grpSpPr>
          <a:xfrm>
            <a:off x="8252099" y="0"/>
            <a:ext cx="3879850" cy="153035"/>
            <a:chOff x="8252099" y="0"/>
            <a:chExt cx="3879850" cy="153035"/>
          </a:xfrm>
        </p:grpSpPr>
        <p:sp>
          <p:nvSpPr>
            <p:cNvPr id="23" name="object 23"/>
            <p:cNvSpPr/>
            <p:nvPr/>
          </p:nvSpPr>
          <p:spPr>
            <a:xfrm>
              <a:off x="10165695" y="0"/>
              <a:ext cx="1965960" cy="53975"/>
            </a:xfrm>
            <a:custGeom>
              <a:avLst/>
              <a:gdLst/>
              <a:ahLst/>
              <a:cxnLst/>
              <a:rect l="l" t="t" r="r" b="b"/>
              <a:pathLst>
                <a:path w="1965959" h="53975">
                  <a:moveTo>
                    <a:pt x="181873" y="2193"/>
                  </a:moveTo>
                  <a:lnTo>
                    <a:pt x="134209" y="5752"/>
                  </a:lnTo>
                  <a:lnTo>
                    <a:pt x="86470" y="15057"/>
                  </a:lnTo>
                  <a:lnTo>
                    <a:pt x="59957" y="18147"/>
                  </a:lnTo>
                  <a:lnTo>
                    <a:pt x="21944" y="23878"/>
                  </a:lnTo>
                  <a:lnTo>
                    <a:pt x="0" y="31391"/>
                  </a:lnTo>
                  <a:lnTo>
                    <a:pt x="1383" y="33619"/>
                  </a:lnTo>
                  <a:lnTo>
                    <a:pt x="46584" y="41263"/>
                  </a:lnTo>
                  <a:lnTo>
                    <a:pt x="89553" y="44276"/>
                  </a:lnTo>
                  <a:lnTo>
                    <a:pt x="145439" y="46867"/>
                  </a:lnTo>
                  <a:lnTo>
                    <a:pt x="212390" y="49016"/>
                  </a:lnTo>
                  <a:lnTo>
                    <a:pt x="427887" y="52701"/>
                  </a:lnTo>
                  <a:lnTo>
                    <a:pt x="469461" y="53067"/>
                  </a:lnTo>
                  <a:lnTo>
                    <a:pt x="615472" y="53834"/>
                  </a:lnTo>
                  <a:lnTo>
                    <a:pt x="818008" y="53834"/>
                  </a:lnTo>
                  <a:lnTo>
                    <a:pt x="874217" y="53652"/>
                  </a:lnTo>
                  <a:lnTo>
                    <a:pt x="932690" y="53388"/>
                  </a:lnTo>
                  <a:lnTo>
                    <a:pt x="1250954" y="50745"/>
                  </a:lnTo>
                  <a:lnTo>
                    <a:pt x="1687836" y="43064"/>
                  </a:lnTo>
                  <a:lnTo>
                    <a:pt x="1794647" y="39510"/>
                  </a:lnTo>
                  <a:lnTo>
                    <a:pt x="1794957" y="39510"/>
                  </a:lnTo>
                  <a:lnTo>
                    <a:pt x="1816146" y="38500"/>
                  </a:lnTo>
                  <a:lnTo>
                    <a:pt x="1830347" y="37675"/>
                  </a:lnTo>
                  <a:lnTo>
                    <a:pt x="1830740" y="37675"/>
                  </a:lnTo>
                  <a:lnTo>
                    <a:pt x="1844421" y="36650"/>
                  </a:lnTo>
                  <a:lnTo>
                    <a:pt x="1852964" y="35732"/>
                  </a:lnTo>
                  <a:lnTo>
                    <a:pt x="1884802" y="25951"/>
                  </a:lnTo>
                  <a:lnTo>
                    <a:pt x="467197" y="25951"/>
                  </a:lnTo>
                  <a:lnTo>
                    <a:pt x="419641" y="23364"/>
                  </a:lnTo>
                  <a:lnTo>
                    <a:pt x="372107" y="18429"/>
                  </a:lnTo>
                  <a:lnTo>
                    <a:pt x="277042" y="6913"/>
                  </a:lnTo>
                  <a:lnTo>
                    <a:pt x="229770" y="3053"/>
                  </a:lnTo>
                  <a:lnTo>
                    <a:pt x="230831" y="3053"/>
                  </a:lnTo>
                  <a:lnTo>
                    <a:pt x="181873" y="2193"/>
                  </a:lnTo>
                  <a:close/>
                </a:path>
                <a:path w="1965959" h="53975">
                  <a:moveTo>
                    <a:pt x="837910" y="0"/>
                  </a:moveTo>
                  <a:lnTo>
                    <a:pt x="664070" y="0"/>
                  </a:lnTo>
                  <a:lnTo>
                    <a:pt x="658810" y="393"/>
                  </a:lnTo>
                  <a:lnTo>
                    <a:pt x="610575" y="7503"/>
                  </a:lnTo>
                  <a:lnTo>
                    <a:pt x="562441" y="18689"/>
                  </a:lnTo>
                  <a:lnTo>
                    <a:pt x="514792" y="24842"/>
                  </a:lnTo>
                  <a:lnTo>
                    <a:pt x="467197" y="25951"/>
                  </a:lnTo>
                  <a:lnTo>
                    <a:pt x="1884802" y="25951"/>
                  </a:lnTo>
                  <a:lnTo>
                    <a:pt x="1888847" y="24708"/>
                  </a:lnTo>
                  <a:lnTo>
                    <a:pt x="1145078" y="24708"/>
                  </a:lnTo>
                  <a:lnTo>
                    <a:pt x="1100000" y="23364"/>
                  </a:lnTo>
                  <a:lnTo>
                    <a:pt x="1097930" y="23364"/>
                  </a:lnTo>
                  <a:lnTo>
                    <a:pt x="1047424" y="20017"/>
                  </a:lnTo>
                  <a:lnTo>
                    <a:pt x="998647" y="15590"/>
                  </a:lnTo>
                  <a:lnTo>
                    <a:pt x="901229" y="5502"/>
                  </a:lnTo>
                  <a:lnTo>
                    <a:pt x="852603" y="1011"/>
                  </a:lnTo>
                  <a:lnTo>
                    <a:pt x="837910" y="0"/>
                  </a:lnTo>
                  <a:close/>
                </a:path>
                <a:path w="1965959" h="53975">
                  <a:moveTo>
                    <a:pt x="1965945" y="0"/>
                  </a:moveTo>
                  <a:lnTo>
                    <a:pt x="1420272" y="0"/>
                  </a:lnTo>
                  <a:lnTo>
                    <a:pt x="1383216" y="3053"/>
                  </a:lnTo>
                  <a:lnTo>
                    <a:pt x="1328383" y="8759"/>
                  </a:lnTo>
                  <a:lnTo>
                    <a:pt x="1281310" y="14563"/>
                  </a:lnTo>
                  <a:lnTo>
                    <a:pt x="1242313" y="20017"/>
                  </a:lnTo>
                  <a:lnTo>
                    <a:pt x="1241922" y="20017"/>
                  </a:lnTo>
                  <a:lnTo>
                    <a:pt x="1192969" y="23878"/>
                  </a:lnTo>
                  <a:lnTo>
                    <a:pt x="1189810" y="23878"/>
                  </a:lnTo>
                  <a:lnTo>
                    <a:pt x="1145078" y="24708"/>
                  </a:lnTo>
                  <a:lnTo>
                    <a:pt x="1888847" y="24708"/>
                  </a:lnTo>
                  <a:lnTo>
                    <a:pt x="1942079" y="8353"/>
                  </a:lnTo>
                  <a:lnTo>
                    <a:pt x="1965945" y="0"/>
                  </a:lnTo>
                  <a:close/>
                </a:path>
              </a:pathLst>
            </a:custGeom>
            <a:solidFill>
              <a:srgbClr val="82CCD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9616437" y="28165"/>
              <a:ext cx="2215515" cy="75565"/>
            </a:xfrm>
            <a:custGeom>
              <a:avLst/>
              <a:gdLst/>
              <a:ahLst/>
              <a:cxnLst/>
              <a:rect l="l" t="t" r="r" b="b"/>
              <a:pathLst>
                <a:path w="2215515" h="75564">
                  <a:moveTo>
                    <a:pt x="1785118" y="0"/>
                  </a:moveTo>
                  <a:lnTo>
                    <a:pt x="1682246" y="119"/>
                  </a:lnTo>
                  <a:lnTo>
                    <a:pt x="1575766" y="910"/>
                  </a:lnTo>
                  <a:lnTo>
                    <a:pt x="1131192" y="6697"/>
                  </a:lnTo>
                  <a:lnTo>
                    <a:pt x="964560" y="8124"/>
                  </a:lnTo>
                  <a:lnTo>
                    <a:pt x="855856" y="8296"/>
                  </a:lnTo>
                  <a:lnTo>
                    <a:pt x="750073" y="7607"/>
                  </a:lnTo>
                  <a:lnTo>
                    <a:pt x="698550" y="6875"/>
                  </a:lnTo>
                  <a:lnTo>
                    <a:pt x="648083" y="5851"/>
                  </a:lnTo>
                  <a:lnTo>
                    <a:pt x="598783" y="4510"/>
                  </a:lnTo>
                  <a:lnTo>
                    <a:pt x="550756" y="2826"/>
                  </a:lnTo>
                  <a:lnTo>
                    <a:pt x="504113" y="773"/>
                  </a:lnTo>
                  <a:lnTo>
                    <a:pt x="454041" y="3555"/>
                  </a:lnTo>
                  <a:lnTo>
                    <a:pt x="403684" y="4905"/>
                  </a:lnTo>
                  <a:lnTo>
                    <a:pt x="353121" y="5201"/>
                  </a:lnTo>
                  <a:lnTo>
                    <a:pt x="302430" y="4822"/>
                  </a:lnTo>
                  <a:lnTo>
                    <a:pt x="200979" y="3549"/>
                  </a:lnTo>
                  <a:lnTo>
                    <a:pt x="150376" y="3413"/>
                  </a:lnTo>
                  <a:lnTo>
                    <a:pt x="99959" y="4113"/>
                  </a:lnTo>
                  <a:lnTo>
                    <a:pt x="49807" y="6028"/>
                  </a:lnTo>
                  <a:lnTo>
                    <a:pt x="0" y="9536"/>
                  </a:lnTo>
                  <a:lnTo>
                    <a:pt x="47739" y="20724"/>
                  </a:lnTo>
                  <a:lnTo>
                    <a:pt x="96654" y="29585"/>
                  </a:lnTo>
                  <a:lnTo>
                    <a:pt x="146505" y="36606"/>
                  </a:lnTo>
                  <a:lnTo>
                    <a:pt x="197054" y="42273"/>
                  </a:lnTo>
                  <a:lnTo>
                    <a:pt x="248062" y="47071"/>
                  </a:lnTo>
                  <a:lnTo>
                    <a:pt x="350504" y="56007"/>
                  </a:lnTo>
                  <a:lnTo>
                    <a:pt x="401460" y="61115"/>
                  </a:lnTo>
                  <a:lnTo>
                    <a:pt x="451921" y="67299"/>
                  </a:lnTo>
                  <a:lnTo>
                    <a:pt x="501649" y="75043"/>
                  </a:lnTo>
                  <a:lnTo>
                    <a:pt x="539519" y="72419"/>
                  </a:lnTo>
                  <a:lnTo>
                    <a:pt x="577145" y="66564"/>
                  </a:lnTo>
                  <a:lnTo>
                    <a:pt x="614456" y="58964"/>
                  </a:lnTo>
                  <a:lnTo>
                    <a:pt x="651382" y="51103"/>
                  </a:lnTo>
                  <a:lnTo>
                    <a:pt x="698290" y="39490"/>
                  </a:lnTo>
                  <a:lnTo>
                    <a:pt x="745874" y="31571"/>
                  </a:lnTo>
                  <a:lnTo>
                    <a:pt x="793990" y="26898"/>
                  </a:lnTo>
                  <a:lnTo>
                    <a:pt x="842494" y="25022"/>
                  </a:lnTo>
                  <a:lnTo>
                    <a:pt x="891240" y="25494"/>
                  </a:lnTo>
                  <a:lnTo>
                    <a:pt x="940084" y="27866"/>
                  </a:lnTo>
                  <a:lnTo>
                    <a:pt x="988879" y="31690"/>
                  </a:lnTo>
                  <a:lnTo>
                    <a:pt x="1037482" y="36516"/>
                  </a:lnTo>
                  <a:lnTo>
                    <a:pt x="1085748" y="41896"/>
                  </a:lnTo>
                  <a:lnTo>
                    <a:pt x="1132965" y="46813"/>
                  </a:lnTo>
                  <a:lnTo>
                    <a:pt x="1180779" y="50510"/>
                  </a:lnTo>
                  <a:lnTo>
                    <a:pt x="1228512" y="51681"/>
                  </a:lnTo>
                  <a:lnTo>
                    <a:pt x="1275485" y="49021"/>
                  </a:lnTo>
                  <a:lnTo>
                    <a:pt x="1321020" y="41225"/>
                  </a:lnTo>
                  <a:lnTo>
                    <a:pt x="1364437" y="26986"/>
                  </a:lnTo>
                  <a:lnTo>
                    <a:pt x="1414537" y="27504"/>
                  </a:lnTo>
                  <a:lnTo>
                    <a:pt x="1464607" y="27616"/>
                  </a:lnTo>
                  <a:lnTo>
                    <a:pt x="1514651" y="27377"/>
                  </a:lnTo>
                  <a:lnTo>
                    <a:pt x="1564673" y="26839"/>
                  </a:lnTo>
                  <a:lnTo>
                    <a:pt x="1664668" y="25075"/>
                  </a:lnTo>
                  <a:lnTo>
                    <a:pt x="1964574" y="18093"/>
                  </a:lnTo>
                  <a:lnTo>
                    <a:pt x="2064631" y="16609"/>
                  </a:lnTo>
                  <a:lnTo>
                    <a:pt x="2114696" y="16262"/>
                  </a:lnTo>
                  <a:lnTo>
                    <a:pt x="2164790" y="16249"/>
                  </a:lnTo>
                  <a:lnTo>
                    <a:pt x="2214918" y="16623"/>
                  </a:lnTo>
                  <a:lnTo>
                    <a:pt x="2180075" y="13248"/>
                  </a:lnTo>
                  <a:lnTo>
                    <a:pt x="2104204" y="7818"/>
                  </a:lnTo>
                  <a:lnTo>
                    <a:pt x="2063393" y="5712"/>
                  </a:lnTo>
                  <a:lnTo>
                    <a:pt x="2020809" y="3979"/>
                  </a:lnTo>
                  <a:lnTo>
                    <a:pt x="1976563" y="2592"/>
                  </a:lnTo>
                  <a:lnTo>
                    <a:pt x="1930761" y="1526"/>
                  </a:lnTo>
                  <a:lnTo>
                    <a:pt x="1883514" y="756"/>
                  </a:lnTo>
                  <a:lnTo>
                    <a:pt x="1785118" y="0"/>
                  </a:lnTo>
                  <a:close/>
                </a:path>
              </a:pathLst>
            </a:custGeom>
            <a:solidFill>
              <a:srgbClr val="ADDB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8285172" y="30907"/>
              <a:ext cx="1834514" cy="121920"/>
            </a:xfrm>
            <a:custGeom>
              <a:avLst/>
              <a:gdLst/>
              <a:ahLst/>
              <a:cxnLst/>
              <a:rect l="l" t="t" r="r" b="b"/>
              <a:pathLst>
                <a:path w="1834515" h="121920">
                  <a:moveTo>
                    <a:pt x="369401" y="0"/>
                  </a:moveTo>
                  <a:lnTo>
                    <a:pt x="316071" y="233"/>
                  </a:lnTo>
                  <a:lnTo>
                    <a:pt x="262637" y="2106"/>
                  </a:lnTo>
                  <a:lnTo>
                    <a:pt x="209273" y="5233"/>
                  </a:lnTo>
                  <a:lnTo>
                    <a:pt x="156153" y="9226"/>
                  </a:lnTo>
                  <a:lnTo>
                    <a:pt x="0" y="22521"/>
                  </a:lnTo>
                  <a:lnTo>
                    <a:pt x="19292" y="30674"/>
                  </a:lnTo>
                  <a:lnTo>
                    <a:pt x="41086" y="35083"/>
                  </a:lnTo>
                  <a:lnTo>
                    <a:pt x="63691" y="38361"/>
                  </a:lnTo>
                  <a:lnTo>
                    <a:pt x="85420" y="43120"/>
                  </a:lnTo>
                  <a:lnTo>
                    <a:pt x="133728" y="50993"/>
                  </a:lnTo>
                  <a:lnTo>
                    <a:pt x="182349" y="59573"/>
                  </a:lnTo>
                  <a:lnTo>
                    <a:pt x="231263" y="67392"/>
                  </a:lnTo>
                  <a:lnTo>
                    <a:pt x="280450" y="72981"/>
                  </a:lnTo>
                  <a:lnTo>
                    <a:pt x="329891" y="74871"/>
                  </a:lnTo>
                  <a:lnTo>
                    <a:pt x="379564" y="71594"/>
                  </a:lnTo>
                  <a:lnTo>
                    <a:pt x="430661" y="59814"/>
                  </a:lnTo>
                  <a:lnTo>
                    <a:pt x="480861" y="50225"/>
                  </a:lnTo>
                  <a:lnTo>
                    <a:pt x="530459" y="44667"/>
                  </a:lnTo>
                  <a:lnTo>
                    <a:pt x="579753" y="44977"/>
                  </a:lnTo>
                  <a:lnTo>
                    <a:pt x="629038" y="52997"/>
                  </a:lnTo>
                  <a:lnTo>
                    <a:pt x="678611" y="70565"/>
                  </a:lnTo>
                  <a:lnTo>
                    <a:pt x="726183" y="87765"/>
                  </a:lnTo>
                  <a:lnTo>
                    <a:pt x="775143" y="101701"/>
                  </a:lnTo>
                  <a:lnTo>
                    <a:pt x="825289" y="112154"/>
                  </a:lnTo>
                  <a:lnTo>
                    <a:pt x="876420" y="118908"/>
                  </a:lnTo>
                  <a:lnTo>
                    <a:pt x="928331" y="121746"/>
                  </a:lnTo>
                  <a:lnTo>
                    <a:pt x="984977" y="113899"/>
                  </a:lnTo>
                  <a:lnTo>
                    <a:pt x="1038918" y="100370"/>
                  </a:lnTo>
                  <a:lnTo>
                    <a:pt x="1091357" y="83611"/>
                  </a:lnTo>
                  <a:lnTo>
                    <a:pt x="1143495" y="66069"/>
                  </a:lnTo>
                  <a:lnTo>
                    <a:pt x="1192365" y="57293"/>
                  </a:lnTo>
                  <a:lnTo>
                    <a:pt x="1241409" y="51367"/>
                  </a:lnTo>
                  <a:lnTo>
                    <a:pt x="1290600" y="47930"/>
                  </a:lnTo>
                  <a:lnTo>
                    <a:pt x="1339914" y="46620"/>
                  </a:lnTo>
                  <a:lnTo>
                    <a:pt x="1389328" y="47076"/>
                  </a:lnTo>
                  <a:lnTo>
                    <a:pt x="1438816" y="48937"/>
                  </a:lnTo>
                  <a:lnTo>
                    <a:pt x="1488354" y="51841"/>
                  </a:lnTo>
                  <a:lnTo>
                    <a:pt x="1537917" y="55426"/>
                  </a:lnTo>
                  <a:lnTo>
                    <a:pt x="1637021" y="63193"/>
                  </a:lnTo>
                  <a:lnTo>
                    <a:pt x="1686512" y="66653"/>
                  </a:lnTo>
                  <a:lnTo>
                    <a:pt x="1735931" y="69348"/>
                  </a:lnTo>
                  <a:lnTo>
                    <a:pt x="1785252" y="70916"/>
                  </a:lnTo>
                  <a:lnTo>
                    <a:pt x="1834451" y="70997"/>
                  </a:lnTo>
                  <a:lnTo>
                    <a:pt x="1785207" y="60855"/>
                  </a:lnTo>
                  <a:lnTo>
                    <a:pt x="1735384" y="52702"/>
                  </a:lnTo>
                  <a:lnTo>
                    <a:pt x="1685110" y="46102"/>
                  </a:lnTo>
                  <a:lnTo>
                    <a:pt x="1634513" y="40620"/>
                  </a:lnTo>
                  <a:lnTo>
                    <a:pt x="1482053" y="26515"/>
                  </a:lnTo>
                  <a:lnTo>
                    <a:pt x="1431435" y="21142"/>
                  </a:lnTo>
                  <a:lnTo>
                    <a:pt x="1381129" y="14707"/>
                  </a:lnTo>
                  <a:lnTo>
                    <a:pt x="1331264" y="6773"/>
                  </a:lnTo>
                  <a:lnTo>
                    <a:pt x="1280674" y="6156"/>
                  </a:lnTo>
                  <a:lnTo>
                    <a:pt x="1230100" y="5967"/>
                  </a:lnTo>
                  <a:lnTo>
                    <a:pt x="1179542" y="6134"/>
                  </a:lnTo>
                  <a:lnTo>
                    <a:pt x="1078469" y="7241"/>
                  </a:lnTo>
                  <a:lnTo>
                    <a:pt x="876473" y="10518"/>
                  </a:lnTo>
                  <a:lnTo>
                    <a:pt x="775535" y="11524"/>
                  </a:lnTo>
                  <a:lnTo>
                    <a:pt x="725078" y="11614"/>
                  </a:lnTo>
                  <a:lnTo>
                    <a:pt x="674628" y="11332"/>
                  </a:lnTo>
                  <a:lnTo>
                    <a:pt x="624185" y="10605"/>
                  </a:lnTo>
                  <a:lnTo>
                    <a:pt x="573746" y="9361"/>
                  </a:lnTo>
                  <a:lnTo>
                    <a:pt x="523312" y="7526"/>
                  </a:lnTo>
                  <a:lnTo>
                    <a:pt x="472881" y="5028"/>
                  </a:lnTo>
                  <a:lnTo>
                    <a:pt x="422452" y="1795"/>
                  </a:lnTo>
                  <a:lnTo>
                    <a:pt x="369401" y="0"/>
                  </a:lnTo>
                  <a:close/>
                </a:path>
              </a:pathLst>
            </a:custGeom>
            <a:solidFill>
              <a:srgbClr val="46BDD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10937988" y="39596"/>
              <a:ext cx="641350" cy="98425"/>
            </a:xfrm>
            <a:custGeom>
              <a:avLst/>
              <a:gdLst/>
              <a:ahLst/>
              <a:cxnLst/>
              <a:rect l="l" t="t" r="r" b="b"/>
              <a:pathLst>
                <a:path w="641350" h="98425">
                  <a:moveTo>
                    <a:pt x="122508" y="2348"/>
                  </a:moveTo>
                  <a:lnTo>
                    <a:pt x="69714" y="3469"/>
                  </a:lnTo>
                  <a:lnTo>
                    <a:pt x="27164" y="13029"/>
                  </a:lnTo>
                  <a:lnTo>
                    <a:pt x="0" y="34561"/>
                  </a:lnTo>
                  <a:lnTo>
                    <a:pt x="15832" y="39624"/>
                  </a:lnTo>
                  <a:lnTo>
                    <a:pt x="16009" y="39624"/>
                  </a:lnTo>
                  <a:lnTo>
                    <a:pt x="32270" y="41911"/>
                  </a:lnTo>
                  <a:lnTo>
                    <a:pt x="87571" y="56220"/>
                  </a:lnTo>
                  <a:lnTo>
                    <a:pt x="130663" y="75868"/>
                  </a:lnTo>
                  <a:lnTo>
                    <a:pt x="152222" y="85615"/>
                  </a:lnTo>
                  <a:lnTo>
                    <a:pt x="198407" y="98147"/>
                  </a:lnTo>
                  <a:lnTo>
                    <a:pt x="246241" y="97155"/>
                  </a:lnTo>
                  <a:lnTo>
                    <a:pt x="497644" y="54002"/>
                  </a:lnTo>
                  <a:lnTo>
                    <a:pt x="549452" y="44188"/>
                  </a:lnTo>
                  <a:lnTo>
                    <a:pt x="577173" y="39624"/>
                  </a:lnTo>
                  <a:lnTo>
                    <a:pt x="612177" y="33161"/>
                  </a:lnTo>
                  <a:lnTo>
                    <a:pt x="638786" y="25607"/>
                  </a:lnTo>
                  <a:lnTo>
                    <a:pt x="641321" y="17770"/>
                  </a:lnTo>
                  <a:lnTo>
                    <a:pt x="623725" y="14312"/>
                  </a:lnTo>
                  <a:lnTo>
                    <a:pt x="290982" y="14312"/>
                  </a:lnTo>
                  <a:lnTo>
                    <a:pt x="238281" y="11302"/>
                  </a:lnTo>
                  <a:lnTo>
                    <a:pt x="180410" y="6136"/>
                  </a:lnTo>
                  <a:lnTo>
                    <a:pt x="122508" y="2348"/>
                  </a:lnTo>
                  <a:close/>
                </a:path>
                <a:path w="641350" h="98425">
                  <a:moveTo>
                    <a:pt x="606006" y="10831"/>
                  </a:moveTo>
                  <a:lnTo>
                    <a:pt x="520538" y="10831"/>
                  </a:lnTo>
                  <a:lnTo>
                    <a:pt x="518680" y="11498"/>
                  </a:lnTo>
                  <a:lnTo>
                    <a:pt x="497923" y="11760"/>
                  </a:lnTo>
                  <a:lnTo>
                    <a:pt x="331431" y="11760"/>
                  </a:lnTo>
                  <a:lnTo>
                    <a:pt x="290982" y="14312"/>
                  </a:lnTo>
                  <a:lnTo>
                    <a:pt x="623725" y="14312"/>
                  </a:lnTo>
                  <a:lnTo>
                    <a:pt x="606006" y="10831"/>
                  </a:lnTo>
                  <a:close/>
                </a:path>
                <a:path w="641350" h="98425">
                  <a:moveTo>
                    <a:pt x="512574" y="0"/>
                  </a:moveTo>
                  <a:lnTo>
                    <a:pt x="476543" y="1876"/>
                  </a:lnTo>
                  <a:lnTo>
                    <a:pt x="356204" y="10831"/>
                  </a:lnTo>
                  <a:lnTo>
                    <a:pt x="329904" y="11760"/>
                  </a:lnTo>
                  <a:lnTo>
                    <a:pt x="497923" y="11760"/>
                  </a:lnTo>
                  <a:lnTo>
                    <a:pt x="519276" y="10831"/>
                  </a:lnTo>
                  <a:lnTo>
                    <a:pt x="520538" y="10831"/>
                  </a:lnTo>
                  <a:lnTo>
                    <a:pt x="540052" y="3824"/>
                  </a:lnTo>
                  <a:lnTo>
                    <a:pt x="535880" y="320"/>
                  </a:lnTo>
                  <a:lnTo>
                    <a:pt x="512574" y="0"/>
                  </a:lnTo>
                  <a:close/>
                </a:path>
                <a:path w="641350" h="98425">
                  <a:moveTo>
                    <a:pt x="568794" y="9666"/>
                  </a:moveTo>
                  <a:lnTo>
                    <a:pt x="524014" y="10625"/>
                  </a:lnTo>
                  <a:lnTo>
                    <a:pt x="497923" y="11760"/>
                  </a:lnTo>
                  <a:lnTo>
                    <a:pt x="518680" y="11498"/>
                  </a:lnTo>
                  <a:lnTo>
                    <a:pt x="520538" y="10831"/>
                  </a:lnTo>
                  <a:lnTo>
                    <a:pt x="606006" y="10831"/>
                  </a:lnTo>
                  <a:lnTo>
                    <a:pt x="604100" y="10457"/>
                  </a:lnTo>
                  <a:lnTo>
                    <a:pt x="568794" y="9666"/>
                  </a:lnTo>
                  <a:close/>
                </a:path>
              </a:pathLst>
            </a:custGeom>
            <a:solidFill>
              <a:srgbClr val="82CCD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11431050" y="27869"/>
              <a:ext cx="544830" cy="33020"/>
            </a:xfrm>
            <a:custGeom>
              <a:avLst/>
              <a:gdLst/>
              <a:ahLst/>
              <a:cxnLst/>
              <a:rect l="l" t="t" r="r" b="b"/>
              <a:pathLst>
                <a:path w="544829" h="33019">
                  <a:moveTo>
                    <a:pt x="544450" y="69"/>
                  </a:moveTo>
                  <a:lnTo>
                    <a:pt x="366196" y="0"/>
                  </a:lnTo>
                  <a:lnTo>
                    <a:pt x="212451" y="943"/>
                  </a:lnTo>
                  <a:lnTo>
                    <a:pt x="140367" y="2033"/>
                  </a:lnTo>
                  <a:lnTo>
                    <a:pt x="78256" y="3679"/>
                  </a:lnTo>
                  <a:lnTo>
                    <a:pt x="31207" y="5989"/>
                  </a:lnTo>
                  <a:lnTo>
                    <a:pt x="0" y="10931"/>
                  </a:lnTo>
                  <a:lnTo>
                    <a:pt x="2638" y="13026"/>
                  </a:lnTo>
                  <a:lnTo>
                    <a:pt x="58580" y="20842"/>
                  </a:lnTo>
                  <a:lnTo>
                    <a:pt x="142254" y="27463"/>
                  </a:lnTo>
                  <a:lnTo>
                    <a:pt x="190655" y="28644"/>
                  </a:lnTo>
                  <a:lnTo>
                    <a:pt x="243877" y="30539"/>
                  </a:lnTo>
                  <a:lnTo>
                    <a:pt x="299776" y="32133"/>
                  </a:lnTo>
                  <a:lnTo>
                    <a:pt x="356210" y="32411"/>
                  </a:lnTo>
                  <a:lnTo>
                    <a:pt x="411038" y="30359"/>
                  </a:lnTo>
                  <a:lnTo>
                    <a:pt x="462115" y="24961"/>
                  </a:lnTo>
                  <a:lnTo>
                    <a:pt x="507300" y="15203"/>
                  </a:lnTo>
                  <a:lnTo>
                    <a:pt x="544450" y="69"/>
                  </a:lnTo>
                  <a:close/>
                </a:path>
              </a:pathLst>
            </a:custGeom>
            <a:solidFill>
              <a:srgbClr val="ADDB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11640148" y="47800"/>
              <a:ext cx="314325" cy="31115"/>
            </a:xfrm>
            <a:custGeom>
              <a:avLst/>
              <a:gdLst/>
              <a:ahLst/>
              <a:cxnLst/>
              <a:rect l="l" t="t" r="r" b="b"/>
              <a:pathLst>
                <a:path w="314325" h="31115">
                  <a:moveTo>
                    <a:pt x="297813" y="0"/>
                  </a:moveTo>
                  <a:lnTo>
                    <a:pt x="274480" y="2670"/>
                  </a:lnTo>
                  <a:lnTo>
                    <a:pt x="257543" y="4906"/>
                  </a:lnTo>
                  <a:lnTo>
                    <a:pt x="206165" y="14283"/>
                  </a:lnTo>
                  <a:lnTo>
                    <a:pt x="154362" y="16582"/>
                  </a:lnTo>
                  <a:lnTo>
                    <a:pt x="50921" y="14385"/>
                  </a:lnTo>
                  <a:lnTo>
                    <a:pt x="0" y="17111"/>
                  </a:lnTo>
                  <a:lnTo>
                    <a:pt x="50631" y="25100"/>
                  </a:lnTo>
                  <a:lnTo>
                    <a:pt x="102427" y="29881"/>
                  </a:lnTo>
                  <a:lnTo>
                    <a:pt x="154744" y="31000"/>
                  </a:lnTo>
                  <a:lnTo>
                    <a:pt x="206940" y="28006"/>
                  </a:lnTo>
                  <a:lnTo>
                    <a:pt x="258371" y="20445"/>
                  </a:lnTo>
                  <a:lnTo>
                    <a:pt x="308394" y="7866"/>
                  </a:lnTo>
                  <a:lnTo>
                    <a:pt x="313723" y="522"/>
                  </a:lnTo>
                  <a:lnTo>
                    <a:pt x="297813" y="0"/>
                  </a:lnTo>
                  <a:close/>
                </a:path>
              </a:pathLst>
            </a:custGeom>
            <a:solidFill>
              <a:srgbClr val="269AB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8886110" y="30490"/>
              <a:ext cx="534670" cy="21590"/>
            </a:xfrm>
            <a:custGeom>
              <a:avLst/>
              <a:gdLst/>
              <a:ahLst/>
              <a:cxnLst/>
              <a:rect l="l" t="t" r="r" b="b"/>
              <a:pathLst>
                <a:path w="534670" h="21590">
                  <a:moveTo>
                    <a:pt x="341537" y="0"/>
                  </a:moveTo>
                  <a:lnTo>
                    <a:pt x="292778" y="233"/>
                  </a:lnTo>
                  <a:lnTo>
                    <a:pt x="146133" y="1989"/>
                  </a:lnTo>
                  <a:lnTo>
                    <a:pt x="97297" y="2305"/>
                  </a:lnTo>
                  <a:lnTo>
                    <a:pt x="48569" y="2177"/>
                  </a:lnTo>
                  <a:lnTo>
                    <a:pt x="0" y="1418"/>
                  </a:lnTo>
                  <a:lnTo>
                    <a:pt x="47455" y="9897"/>
                  </a:lnTo>
                  <a:lnTo>
                    <a:pt x="95411" y="15843"/>
                  </a:lnTo>
                  <a:lnTo>
                    <a:pt x="143777" y="19562"/>
                  </a:lnTo>
                  <a:lnTo>
                    <a:pt x="192463" y="21359"/>
                  </a:lnTo>
                  <a:lnTo>
                    <a:pt x="241378" y="21540"/>
                  </a:lnTo>
                  <a:lnTo>
                    <a:pt x="290431" y="20409"/>
                  </a:lnTo>
                  <a:lnTo>
                    <a:pt x="339533" y="18274"/>
                  </a:lnTo>
                  <a:lnTo>
                    <a:pt x="388591" y="15438"/>
                  </a:lnTo>
                  <a:lnTo>
                    <a:pt x="534606" y="5787"/>
                  </a:lnTo>
                  <a:lnTo>
                    <a:pt x="486735" y="2960"/>
                  </a:lnTo>
                  <a:lnTo>
                    <a:pt x="438567" y="1177"/>
                  </a:lnTo>
                  <a:lnTo>
                    <a:pt x="390150" y="252"/>
                  </a:lnTo>
                  <a:lnTo>
                    <a:pt x="341537" y="0"/>
                  </a:lnTo>
                  <a:close/>
                </a:path>
              </a:pathLst>
            </a:custGeom>
            <a:solidFill>
              <a:srgbClr val="ABDAE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8252099" y="28031"/>
              <a:ext cx="140335" cy="16510"/>
            </a:xfrm>
            <a:custGeom>
              <a:avLst/>
              <a:gdLst/>
              <a:ahLst/>
              <a:cxnLst/>
              <a:rect l="l" t="t" r="r" b="b"/>
              <a:pathLst>
                <a:path w="140334" h="16509">
                  <a:moveTo>
                    <a:pt x="69663" y="0"/>
                  </a:moveTo>
                  <a:lnTo>
                    <a:pt x="25907" y="3605"/>
                  </a:lnTo>
                  <a:lnTo>
                    <a:pt x="0" y="11881"/>
                  </a:lnTo>
                  <a:lnTo>
                    <a:pt x="32423" y="15833"/>
                  </a:lnTo>
                  <a:lnTo>
                    <a:pt x="65446" y="16188"/>
                  </a:lnTo>
                  <a:lnTo>
                    <a:pt x="98598" y="13926"/>
                  </a:lnTo>
                  <a:lnTo>
                    <a:pt x="131406" y="10027"/>
                  </a:lnTo>
                  <a:lnTo>
                    <a:pt x="140076" y="3929"/>
                  </a:lnTo>
                  <a:lnTo>
                    <a:pt x="113607" y="347"/>
                  </a:lnTo>
                  <a:lnTo>
                    <a:pt x="69663" y="0"/>
                  </a:lnTo>
                  <a:close/>
                </a:path>
              </a:pathLst>
            </a:custGeom>
            <a:solidFill>
              <a:srgbClr val="ACDB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1" name="object 31"/>
          <p:cNvGrpSpPr/>
          <p:nvPr/>
        </p:nvGrpSpPr>
        <p:grpSpPr>
          <a:xfrm>
            <a:off x="5742233" y="-2204"/>
            <a:ext cx="2215515" cy="147320"/>
            <a:chOff x="5742233" y="-2204"/>
            <a:chExt cx="2215515" cy="147320"/>
          </a:xfrm>
        </p:grpSpPr>
        <p:sp>
          <p:nvSpPr>
            <p:cNvPr id="32" name="object 32"/>
            <p:cNvSpPr/>
            <p:nvPr/>
          </p:nvSpPr>
          <p:spPr>
            <a:xfrm>
              <a:off x="6318383" y="32723"/>
              <a:ext cx="1281430" cy="112395"/>
            </a:xfrm>
            <a:custGeom>
              <a:avLst/>
              <a:gdLst/>
              <a:ahLst/>
              <a:cxnLst/>
              <a:rect l="l" t="t" r="r" b="b"/>
              <a:pathLst>
                <a:path w="1281429" h="112395">
                  <a:moveTo>
                    <a:pt x="0" y="0"/>
                  </a:moveTo>
                  <a:lnTo>
                    <a:pt x="4588" y="4512"/>
                  </a:lnTo>
                  <a:lnTo>
                    <a:pt x="10550" y="6569"/>
                  </a:lnTo>
                  <a:lnTo>
                    <a:pt x="17069" y="7697"/>
                  </a:lnTo>
                  <a:lnTo>
                    <a:pt x="23329" y="9423"/>
                  </a:lnTo>
                  <a:lnTo>
                    <a:pt x="79565" y="27343"/>
                  </a:lnTo>
                  <a:lnTo>
                    <a:pt x="126623" y="38666"/>
                  </a:lnTo>
                  <a:lnTo>
                    <a:pt x="174606" y="43507"/>
                  </a:lnTo>
                  <a:lnTo>
                    <a:pt x="223274" y="43781"/>
                  </a:lnTo>
                  <a:lnTo>
                    <a:pt x="272390" y="41399"/>
                  </a:lnTo>
                  <a:lnTo>
                    <a:pt x="321715" y="38276"/>
                  </a:lnTo>
                  <a:lnTo>
                    <a:pt x="371008" y="36326"/>
                  </a:lnTo>
                  <a:lnTo>
                    <a:pt x="420033" y="37461"/>
                  </a:lnTo>
                  <a:lnTo>
                    <a:pt x="468549" y="43595"/>
                  </a:lnTo>
                  <a:lnTo>
                    <a:pt x="516318" y="56642"/>
                  </a:lnTo>
                  <a:lnTo>
                    <a:pt x="563311" y="64688"/>
                  </a:lnTo>
                  <a:lnTo>
                    <a:pt x="610348" y="66860"/>
                  </a:lnTo>
                  <a:lnTo>
                    <a:pt x="657396" y="65186"/>
                  </a:lnTo>
                  <a:lnTo>
                    <a:pt x="751387" y="58405"/>
                  </a:lnTo>
                  <a:lnTo>
                    <a:pt x="798265" y="57351"/>
                  </a:lnTo>
                  <a:lnTo>
                    <a:pt x="845018" y="60557"/>
                  </a:lnTo>
                  <a:lnTo>
                    <a:pt x="891615" y="70051"/>
                  </a:lnTo>
                  <a:lnTo>
                    <a:pt x="938022" y="87858"/>
                  </a:lnTo>
                  <a:lnTo>
                    <a:pt x="966883" y="93319"/>
                  </a:lnTo>
                  <a:lnTo>
                    <a:pt x="995448" y="100091"/>
                  </a:lnTo>
                  <a:lnTo>
                    <a:pt x="1024179" y="106535"/>
                  </a:lnTo>
                  <a:lnTo>
                    <a:pt x="1053541" y="111010"/>
                  </a:lnTo>
                  <a:lnTo>
                    <a:pt x="1100409" y="112093"/>
                  </a:lnTo>
                  <a:lnTo>
                    <a:pt x="1146696" y="106626"/>
                  </a:lnTo>
                  <a:lnTo>
                    <a:pt x="1192059" y="96396"/>
                  </a:lnTo>
                  <a:lnTo>
                    <a:pt x="1236157" y="83190"/>
                  </a:lnTo>
                  <a:lnTo>
                    <a:pt x="1278648" y="68795"/>
                  </a:lnTo>
                  <a:lnTo>
                    <a:pt x="1281340" y="59372"/>
                  </a:lnTo>
                  <a:lnTo>
                    <a:pt x="1258852" y="56264"/>
                  </a:lnTo>
                  <a:lnTo>
                    <a:pt x="1233921" y="49979"/>
                  </a:lnTo>
                  <a:lnTo>
                    <a:pt x="1229283" y="31026"/>
                  </a:lnTo>
                  <a:lnTo>
                    <a:pt x="1221391" y="10583"/>
                  </a:lnTo>
                  <a:lnTo>
                    <a:pt x="1194708" y="7742"/>
                  </a:lnTo>
                  <a:lnTo>
                    <a:pt x="1161586" y="11961"/>
                  </a:lnTo>
                  <a:lnTo>
                    <a:pt x="1134376" y="12700"/>
                  </a:lnTo>
                  <a:lnTo>
                    <a:pt x="1031459" y="12139"/>
                  </a:lnTo>
                  <a:lnTo>
                    <a:pt x="513724" y="12292"/>
                  </a:lnTo>
                  <a:lnTo>
                    <a:pt x="410254" y="11587"/>
                  </a:lnTo>
                  <a:lnTo>
                    <a:pt x="307046" y="10195"/>
                  </a:lnTo>
                  <a:lnTo>
                    <a:pt x="204200" y="7926"/>
                  </a:lnTo>
                  <a:lnTo>
                    <a:pt x="152944" y="6403"/>
                  </a:lnTo>
                  <a:lnTo>
                    <a:pt x="101817" y="4590"/>
                  </a:lnTo>
                  <a:lnTo>
                    <a:pt x="50832" y="246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6BDD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5742233" y="23431"/>
              <a:ext cx="641350" cy="98425"/>
            </a:xfrm>
            <a:custGeom>
              <a:avLst/>
              <a:gdLst/>
              <a:ahLst/>
              <a:cxnLst/>
              <a:rect l="l" t="t" r="r" b="b"/>
              <a:pathLst>
                <a:path w="641350" h="98425">
                  <a:moveTo>
                    <a:pt x="122508" y="2348"/>
                  </a:moveTo>
                  <a:lnTo>
                    <a:pt x="69714" y="3469"/>
                  </a:lnTo>
                  <a:lnTo>
                    <a:pt x="27164" y="13029"/>
                  </a:lnTo>
                  <a:lnTo>
                    <a:pt x="0" y="34561"/>
                  </a:lnTo>
                  <a:lnTo>
                    <a:pt x="15832" y="39624"/>
                  </a:lnTo>
                  <a:lnTo>
                    <a:pt x="16009" y="39624"/>
                  </a:lnTo>
                  <a:lnTo>
                    <a:pt x="32270" y="41911"/>
                  </a:lnTo>
                  <a:lnTo>
                    <a:pt x="87571" y="56220"/>
                  </a:lnTo>
                  <a:lnTo>
                    <a:pt x="130663" y="75868"/>
                  </a:lnTo>
                  <a:lnTo>
                    <a:pt x="152222" y="85615"/>
                  </a:lnTo>
                  <a:lnTo>
                    <a:pt x="198407" y="98147"/>
                  </a:lnTo>
                  <a:lnTo>
                    <a:pt x="246241" y="97155"/>
                  </a:lnTo>
                  <a:lnTo>
                    <a:pt x="497644" y="54002"/>
                  </a:lnTo>
                  <a:lnTo>
                    <a:pt x="549452" y="44188"/>
                  </a:lnTo>
                  <a:lnTo>
                    <a:pt x="577173" y="39624"/>
                  </a:lnTo>
                  <a:lnTo>
                    <a:pt x="612177" y="33161"/>
                  </a:lnTo>
                  <a:lnTo>
                    <a:pt x="638786" y="25607"/>
                  </a:lnTo>
                  <a:lnTo>
                    <a:pt x="641321" y="17770"/>
                  </a:lnTo>
                  <a:lnTo>
                    <a:pt x="623725" y="14312"/>
                  </a:lnTo>
                  <a:lnTo>
                    <a:pt x="290982" y="14312"/>
                  </a:lnTo>
                  <a:lnTo>
                    <a:pt x="238281" y="11302"/>
                  </a:lnTo>
                  <a:lnTo>
                    <a:pt x="180410" y="6136"/>
                  </a:lnTo>
                  <a:lnTo>
                    <a:pt x="122508" y="2348"/>
                  </a:lnTo>
                  <a:close/>
                </a:path>
                <a:path w="641350" h="98425">
                  <a:moveTo>
                    <a:pt x="606006" y="10831"/>
                  </a:moveTo>
                  <a:lnTo>
                    <a:pt x="520538" y="10831"/>
                  </a:lnTo>
                  <a:lnTo>
                    <a:pt x="518680" y="11498"/>
                  </a:lnTo>
                  <a:lnTo>
                    <a:pt x="497923" y="11760"/>
                  </a:lnTo>
                  <a:lnTo>
                    <a:pt x="331431" y="11760"/>
                  </a:lnTo>
                  <a:lnTo>
                    <a:pt x="290982" y="14312"/>
                  </a:lnTo>
                  <a:lnTo>
                    <a:pt x="623725" y="14312"/>
                  </a:lnTo>
                  <a:lnTo>
                    <a:pt x="606006" y="10831"/>
                  </a:lnTo>
                  <a:close/>
                </a:path>
                <a:path w="641350" h="98425">
                  <a:moveTo>
                    <a:pt x="512574" y="0"/>
                  </a:moveTo>
                  <a:lnTo>
                    <a:pt x="476543" y="1876"/>
                  </a:lnTo>
                  <a:lnTo>
                    <a:pt x="356204" y="10831"/>
                  </a:lnTo>
                  <a:lnTo>
                    <a:pt x="329904" y="11760"/>
                  </a:lnTo>
                  <a:lnTo>
                    <a:pt x="497923" y="11760"/>
                  </a:lnTo>
                  <a:lnTo>
                    <a:pt x="519276" y="10831"/>
                  </a:lnTo>
                  <a:lnTo>
                    <a:pt x="520538" y="10831"/>
                  </a:lnTo>
                  <a:lnTo>
                    <a:pt x="540052" y="3824"/>
                  </a:lnTo>
                  <a:lnTo>
                    <a:pt x="535880" y="320"/>
                  </a:lnTo>
                  <a:lnTo>
                    <a:pt x="512574" y="0"/>
                  </a:lnTo>
                  <a:close/>
                </a:path>
                <a:path w="641350" h="98425">
                  <a:moveTo>
                    <a:pt x="568794" y="9666"/>
                  </a:moveTo>
                  <a:lnTo>
                    <a:pt x="524014" y="10625"/>
                  </a:lnTo>
                  <a:lnTo>
                    <a:pt x="497923" y="11760"/>
                  </a:lnTo>
                  <a:lnTo>
                    <a:pt x="518680" y="11498"/>
                  </a:lnTo>
                  <a:lnTo>
                    <a:pt x="520538" y="10831"/>
                  </a:lnTo>
                  <a:lnTo>
                    <a:pt x="606006" y="10831"/>
                  </a:lnTo>
                  <a:lnTo>
                    <a:pt x="604100" y="10457"/>
                  </a:lnTo>
                  <a:lnTo>
                    <a:pt x="568794" y="9666"/>
                  </a:lnTo>
                  <a:close/>
                </a:path>
              </a:pathLst>
            </a:custGeom>
            <a:solidFill>
              <a:srgbClr val="82CCD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5742237" y="-2204"/>
              <a:ext cx="2215515" cy="75565"/>
            </a:xfrm>
            <a:custGeom>
              <a:avLst/>
              <a:gdLst/>
              <a:ahLst/>
              <a:cxnLst/>
              <a:rect l="l" t="t" r="r" b="b"/>
              <a:pathLst>
                <a:path w="2215515" h="75565">
                  <a:moveTo>
                    <a:pt x="1785118" y="0"/>
                  </a:moveTo>
                  <a:lnTo>
                    <a:pt x="1682246" y="119"/>
                  </a:lnTo>
                  <a:lnTo>
                    <a:pt x="1575766" y="910"/>
                  </a:lnTo>
                  <a:lnTo>
                    <a:pt x="1131192" y="6697"/>
                  </a:lnTo>
                  <a:lnTo>
                    <a:pt x="964560" y="8124"/>
                  </a:lnTo>
                  <a:lnTo>
                    <a:pt x="855856" y="8296"/>
                  </a:lnTo>
                  <a:lnTo>
                    <a:pt x="750073" y="7607"/>
                  </a:lnTo>
                  <a:lnTo>
                    <a:pt x="698550" y="6875"/>
                  </a:lnTo>
                  <a:lnTo>
                    <a:pt x="648083" y="5851"/>
                  </a:lnTo>
                  <a:lnTo>
                    <a:pt x="598783" y="4510"/>
                  </a:lnTo>
                  <a:lnTo>
                    <a:pt x="550756" y="2826"/>
                  </a:lnTo>
                  <a:lnTo>
                    <a:pt x="504113" y="773"/>
                  </a:lnTo>
                  <a:lnTo>
                    <a:pt x="454041" y="3554"/>
                  </a:lnTo>
                  <a:lnTo>
                    <a:pt x="403684" y="4903"/>
                  </a:lnTo>
                  <a:lnTo>
                    <a:pt x="353121" y="5199"/>
                  </a:lnTo>
                  <a:lnTo>
                    <a:pt x="302430" y="4818"/>
                  </a:lnTo>
                  <a:lnTo>
                    <a:pt x="200979" y="3544"/>
                  </a:lnTo>
                  <a:lnTo>
                    <a:pt x="150376" y="3407"/>
                  </a:lnTo>
                  <a:lnTo>
                    <a:pt x="99959" y="4108"/>
                  </a:lnTo>
                  <a:lnTo>
                    <a:pt x="49807" y="6025"/>
                  </a:lnTo>
                  <a:lnTo>
                    <a:pt x="0" y="9536"/>
                  </a:lnTo>
                  <a:lnTo>
                    <a:pt x="47739" y="20724"/>
                  </a:lnTo>
                  <a:lnTo>
                    <a:pt x="96654" y="29585"/>
                  </a:lnTo>
                  <a:lnTo>
                    <a:pt x="146505" y="36606"/>
                  </a:lnTo>
                  <a:lnTo>
                    <a:pt x="197054" y="42273"/>
                  </a:lnTo>
                  <a:lnTo>
                    <a:pt x="248062" y="47071"/>
                  </a:lnTo>
                  <a:lnTo>
                    <a:pt x="350504" y="56007"/>
                  </a:lnTo>
                  <a:lnTo>
                    <a:pt x="401460" y="61115"/>
                  </a:lnTo>
                  <a:lnTo>
                    <a:pt x="451921" y="67299"/>
                  </a:lnTo>
                  <a:lnTo>
                    <a:pt x="501650" y="75043"/>
                  </a:lnTo>
                  <a:lnTo>
                    <a:pt x="539519" y="72419"/>
                  </a:lnTo>
                  <a:lnTo>
                    <a:pt x="577145" y="66564"/>
                  </a:lnTo>
                  <a:lnTo>
                    <a:pt x="614456" y="58964"/>
                  </a:lnTo>
                  <a:lnTo>
                    <a:pt x="651383" y="51103"/>
                  </a:lnTo>
                  <a:lnTo>
                    <a:pt x="698290" y="39490"/>
                  </a:lnTo>
                  <a:lnTo>
                    <a:pt x="745874" y="31571"/>
                  </a:lnTo>
                  <a:lnTo>
                    <a:pt x="793990" y="26898"/>
                  </a:lnTo>
                  <a:lnTo>
                    <a:pt x="842494" y="25022"/>
                  </a:lnTo>
                  <a:lnTo>
                    <a:pt x="891240" y="25494"/>
                  </a:lnTo>
                  <a:lnTo>
                    <a:pt x="940084" y="27866"/>
                  </a:lnTo>
                  <a:lnTo>
                    <a:pt x="988879" y="31690"/>
                  </a:lnTo>
                  <a:lnTo>
                    <a:pt x="1037482" y="36516"/>
                  </a:lnTo>
                  <a:lnTo>
                    <a:pt x="1085748" y="41896"/>
                  </a:lnTo>
                  <a:lnTo>
                    <a:pt x="1132965" y="46813"/>
                  </a:lnTo>
                  <a:lnTo>
                    <a:pt x="1180779" y="50510"/>
                  </a:lnTo>
                  <a:lnTo>
                    <a:pt x="1228512" y="51681"/>
                  </a:lnTo>
                  <a:lnTo>
                    <a:pt x="1275485" y="49021"/>
                  </a:lnTo>
                  <a:lnTo>
                    <a:pt x="1321020" y="41225"/>
                  </a:lnTo>
                  <a:lnTo>
                    <a:pt x="1364437" y="26986"/>
                  </a:lnTo>
                  <a:lnTo>
                    <a:pt x="1414537" y="27504"/>
                  </a:lnTo>
                  <a:lnTo>
                    <a:pt x="1464607" y="27616"/>
                  </a:lnTo>
                  <a:lnTo>
                    <a:pt x="1514651" y="27377"/>
                  </a:lnTo>
                  <a:lnTo>
                    <a:pt x="1564673" y="26839"/>
                  </a:lnTo>
                  <a:lnTo>
                    <a:pt x="1664668" y="25075"/>
                  </a:lnTo>
                  <a:lnTo>
                    <a:pt x="1964574" y="18093"/>
                  </a:lnTo>
                  <a:lnTo>
                    <a:pt x="2064631" y="16609"/>
                  </a:lnTo>
                  <a:lnTo>
                    <a:pt x="2114696" y="16262"/>
                  </a:lnTo>
                  <a:lnTo>
                    <a:pt x="2164790" y="16249"/>
                  </a:lnTo>
                  <a:lnTo>
                    <a:pt x="2214918" y="16623"/>
                  </a:lnTo>
                  <a:lnTo>
                    <a:pt x="2180075" y="13248"/>
                  </a:lnTo>
                  <a:lnTo>
                    <a:pt x="2104204" y="7818"/>
                  </a:lnTo>
                  <a:lnTo>
                    <a:pt x="2063393" y="5712"/>
                  </a:lnTo>
                  <a:lnTo>
                    <a:pt x="2020809" y="3979"/>
                  </a:lnTo>
                  <a:lnTo>
                    <a:pt x="1976563" y="2592"/>
                  </a:lnTo>
                  <a:lnTo>
                    <a:pt x="1930761" y="1526"/>
                  </a:lnTo>
                  <a:lnTo>
                    <a:pt x="1883514" y="756"/>
                  </a:lnTo>
                  <a:lnTo>
                    <a:pt x="1785118" y="0"/>
                  </a:lnTo>
                  <a:close/>
                </a:path>
              </a:pathLst>
            </a:custGeom>
            <a:solidFill>
              <a:srgbClr val="ADDB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5" name="object 35"/>
          <p:cNvSpPr/>
          <p:nvPr/>
        </p:nvSpPr>
        <p:spPr>
          <a:xfrm>
            <a:off x="11768588" y="5940359"/>
            <a:ext cx="5715" cy="46355"/>
          </a:xfrm>
          <a:custGeom>
            <a:avLst/>
            <a:gdLst/>
            <a:ahLst/>
            <a:cxnLst/>
            <a:rect l="l" t="t" r="r" b="b"/>
            <a:pathLst>
              <a:path w="5715" h="46354">
                <a:moveTo>
                  <a:pt x="0" y="0"/>
                </a:moveTo>
                <a:lnTo>
                  <a:pt x="76" y="46151"/>
                </a:lnTo>
                <a:lnTo>
                  <a:pt x="4091" y="34607"/>
                </a:lnTo>
                <a:lnTo>
                  <a:pt x="5443" y="23066"/>
                </a:lnTo>
                <a:lnTo>
                  <a:pt x="4092" y="11529"/>
                </a:lnTo>
                <a:lnTo>
                  <a:pt x="0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298896" y="4636850"/>
            <a:ext cx="5715" cy="41910"/>
          </a:xfrm>
          <a:custGeom>
            <a:avLst/>
            <a:gdLst/>
            <a:ahLst/>
            <a:cxnLst/>
            <a:rect l="l" t="t" r="r" b="b"/>
            <a:pathLst>
              <a:path w="5714" h="41910">
                <a:moveTo>
                  <a:pt x="5527" y="0"/>
                </a:moveTo>
                <a:lnTo>
                  <a:pt x="1366" y="10358"/>
                </a:lnTo>
                <a:lnTo>
                  <a:pt x="0" y="20726"/>
                </a:lnTo>
                <a:lnTo>
                  <a:pt x="1362" y="31103"/>
                </a:lnTo>
                <a:lnTo>
                  <a:pt x="5387" y="41490"/>
                </a:lnTo>
                <a:lnTo>
                  <a:pt x="5527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11777901" y="6226802"/>
            <a:ext cx="27940" cy="5080"/>
          </a:xfrm>
          <a:custGeom>
            <a:avLst/>
            <a:gdLst/>
            <a:ahLst/>
            <a:cxnLst/>
            <a:rect l="l" t="t" r="r" b="b"/>
            <a:pathLst>
              <a:path w="27940" h="5079">
                <a:moveTo>
                  <a:pt x="27597" y="25"/>
                </a:moveTo>
                <a:lnTo>
                  <a:pt x="0" y="0"/>
                </a:lnTo>
                <a:lnTo>
                  <a:pt x="6896" y="3793"/>
                </a:lnTo>
                <a:lnTo>
                  <a:pt x="13793" y="5060"/>
                </a:lnTo>
                <a:lnTo>
                  <a:pt x="20693" y="3804"/>
                </a:lnTo>
                <a:lnTo>
                  <a:pt x="27597" y="25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11680257" y="6129732"/>
            <a:ext cx="5715" cy="27940"/>
          </a:xfrm>
          <a:custGeom>
            <a:avLst/>
            <a:gdLst/>
            <a:ahLst/>
            <a:cxnLst/>
            <a:rect l="l" t="t" r="r" b="b"/>
            <a:pathLst>
              <a:path w="5715" h="27939">
                <a:moveTo>
                  <a:pt x="5130" y="0"/>
                </a:moveTo>
                <a:lnTo>
                  <a:pt x="1287" y="6936"/>
                </a:lnTo>
                <a:lnTo>
                  <a:pt x="0" y="13858"/>
                </a:lnTo>
                <a:lnTo>
                  <a:pt x="1312" y="20766"/>
                </a:lnTo>
                <a:lnTo>
                  <a:pt x="5270" y="27660"/>
                </a:lnTo>
                <a:lnTo>
                  <a:pt x="5130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387517" y="4465988"/>
            <a:ext cx="5715" cy="27940"/>
          </a:xfrm>
          <a:custGeom>
            <a:avLst/>
            <a:gdLst/>
            <a:ahLst/>
            <a:cxnLst/>
            <a:rect l="l" t="t" r="r" b="b"/>
            <a:pathLst>
              <a:path w="5714" h="27939">
                <a:moveTo>
                  <a:pt x="0" y="0"/>
                </a:moveTo>
                <a:lnTo>
                  <a:pt x="203" y="27635"/>
                </a:lnTo>
                <a:lnTo>
                  <a:pt x="3991" y="20699"/>
                </a:lnTo>
                <a:lnTo>
                  <a:pt x="5249" y="13779"/>
                </a:lnTo>
                <a:lnTo>
                  <a:pt x="3934" y="6879"/>
                </a:lnTo>
                <a:lnTo>
                  <a:pt x="0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11893341" y="5515023"/>
            <a:ext cx="23495" cy="5715"/>
          </a:xfrm>
          <a:custGeom>
            <a:avLst/>
            <a:gdLst/>
            <a:ahLst/>
            <a:cxnLst/>
            <a:rect l="l" t="t" r="r" b="b"/>
            <a:pathLst>
              <a:path w="23495" h="5714">
                <a:moveTo>
                  <a:pt x="11544" y="0"/>
                </a:moveTo>
                <a:lnTo>
                  <a:pt x="5772" y="1280"/>
                </a:lnTo>
                <a:lnTo>
                  <a:pt x="0" y="5118"/>
                </a:lnTo>
                <a:lnTo>
                  <a:pt x="23088" y="5130"/>
                </a:lnTo>
                <a:lnTo>
                  <a:pt x="17316" y="1281"/>
                </a:lnTo>
                <a:lnTo>
                  <a:pt x="11544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350170" y="4475300"/>
            <a:ext cx="5715" cy="23495"/>
          </a:xfrm>
          <a:custGeom>
            <a:avLst/>
            <a:gdLst/>
            <a:ahLst/>
            <a:cxnLst/>
            <a:rect l="l" t="t" r="r" b="b"/>
            <a:pathLst>
              <a:path w="5714" h="23495">
                <a:moveTo>
                  <a:pt x="4872" y="0"/>
                </a:moveTo>
                <a:lnTo>
                  <a:pt x="1225" y="5788"/>
                </a:lnTo>
                <a:lnTo>
                  <a:pt x="0" y="11550"/>
                </a:lnTo>
                <a:lnTo>
                  <a:pt x="1276" y="17284"/>
                </a:lnTo>
                <a:lnTo>
                  <a:pt x="5138" y="22987"/>
                </a:lnTo>
                <a:lnTo>
                  <a:pt x="4872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221385" y="4886462"/>
            <a:ext cx="23495" cy="5080"/>
          </a:xfrm>
          <a:custGeom>
            <a:avLst/>
            <a:gdLst/>
            <a:ahLst/>
            <a:cxnLst/>
            <a:rect l="l" t="t" r="r" b="b"/>
            <a:pathLst>
              <a:path w="23495" h="5079">
                <a:moveTo>
                  <a:pt x="22885" y="0"/>
                </a:moveTo>
                <a:lnTo>
                  <a:pt x="0" y="25"/>
                </a:lnTo>
                <a:lnTo>
                  <a:pt x="5722" y="3620"/>
                </a:lnTo>
                <a:lnTo>
                  <a:pt x="11442" y="4818"/>
                </a:lnTo>
                <a:lnTo>
                  <a:pt x="17162" y="3613"/>
                </a:lnTo>
                <a:lnTo>
                  <a:pt x="22885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327536" y="4715313"/>
            <a:ext cx="23495" cy="5715"/>
          </a:xfrm>
          <a:custGeom>
            <a:avLst/>
            <a:gdLst/>
            <a:ahLst/>
            <a:cxnLst/>
            <a:rect l="l" t="t" r="r" b="b"/>
            <a:pathLst>
              <a:path w="23495" h="5714">
                <a:moveTo>
                  <a:pt x="0" y="0"/>
                </a:moveTo>
                <a:lnTo>
                  <a:pt x="5750" y="3848"/>
                </a:lnTo>
                <a:lnTo>
                  <a:pt x="11515" y="5119"/>
                </a:lnTo>
                <a:lnTo>
                  <a:pt x="17295" y="3859"/>
                </a:lnTo>
                <a:lnTo>
                  <a:pt x="23088" y="114"/>
                </a:lnTo>
                <a:lnTo>
                  <a:pt x="0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174626" y="4216668"/>
            <a:ext cx="5080" cy="23495"/>
          </a:xfrm>
          <a:custGeom>
            <a:avLst/>
            <a:gdLst/>
            <a:ahLst/>
            <a:cxnLst/>
            <a:rect l="l" t="t" r="r" b="b"/>
            <a:pathLst>
              <a:path w="5080" h="23495">
                <a:moveTo>
                  <a:pt x="4906" y="0"/>
                </a:moveTo>
                <a:lnTo>
                  <a:pt x="1230" y="5774"/>
                </a:lnTo>
                <a:lnTo>
                  <a:pt x="0" y="11534"/>
                </a:lnTo>
                <a:lnTo>
                  <a:pt x="1258" y="17280"/>
                </a:lnTo>
                <a:lnTo>
                  <a:pt x="5046" y="23012"/>
                </a:lnTo>
                <a:lnTo>
                  <a:pt x="4906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11717808" y="6125084"/>
            <a:ext cx="5080" cy="23495"/>
          </a:xfrm>
          <a:custGeom>
            <a:avLst/>
            <a:gdLst/>
            <a:ahLst/>
            <a:cxnLst/>
            <a:rect l="l" t="t" r="r" b="b"/>
            <a:pathLst>
              <a:path w="5079" h="23495">
                <a:moveTo>
                  <a:pt x="0" y="0"/>
                </a:moveTo>
                <a:lnTo>
                  <a:pt x="279" y="22961"/>
                </a:lnTo>
                <a:lnTo>
                  <a:pt x="3850" y="17175"/>
                </a:lnTo>
                <a:lnTo>
                  <a:pt x="5045" y="11418"/>
                </a:lnTo>
                <a:lnTo>
                  <a:pt x="3786" y="5693"/>
                </a:lnTo>
                <a:lnTo>
                  <a:pt x="0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11722403" y="5902955"/>
            <a:ext cx="23495" cy="5715"/>
          </a:xfrm>
          <a:custGeom>
            <a:avLst/>
            <a:gdLst/>
            <a:ahLst/>
            <a:cxnLst/>
            <a:rect l="l" t="t" r="r" b="b"/>
            <a:pathLst>
              <a:path w="23495" h="5714">
                <a:moveTo>
                  <a:pt x="11564" y="0"/>
                </a:moveTo>
                <a:lnTo>
                  <a:pt x="5786" y="1269"/>
                </a:lnTo>
                <a:lnTo>
                  <a:pt x="0" y="5056"/>
                </a:lnTo>
                <a:lnTo>
                  <a:pt x="23101" y="5106"/>
                </a:lnTo>
                <a:lnTo>
                  <a:pt x="17336" y="1271"/>
                </a:lnTo>
                <a:lnTo>
                  <a:pt x="11564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11759529" y="6314495"/>
            <a:ext cx="5080" cy="23495"/>
          </a:xfrm>
          <a:custGeom>
            <a:avLst/>
            <a:gdLst/>
            <a:ahLst/>
            <a:cxnLst/>
            <a:rect l="l" t="t" r="r" b="b"/>
            <a:pathLst>
              <a:path w="5079" h="23495">
                <a:moveTo>
                  <a:pt x="0" y="0"/>
                </a:moveTo>
                <a:lnTo>
                  <a:pt x="38" y="22936"/>
                </a:lnTo>
                <a:lnTo>
                  <a:pt x="3684" y="17195"/>
                </a:lnTo>
                <a:lnTo>
                  <a:pt x="4900" y="11458"/>
                </a:lnTo>
                <a:lnTo>
                  <a:pt x="3676" y="5726"/>
                </a:lnTo>
                <a:lnTo>
                  <a:pt x="0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11738712" y="6139015"/>
            <a:ext cx="8890" cy="46355"/>
          </a:xfrm>
          <a:custGeom>
            <a:avLst/>
            <a:gdLst/>
            <a:ahLst/>
            <a:cxnLst/>
            <a:rect l="l" t="t" r="r" b="b"/>
            <a:pathLst>
              <a:path w="8890" h="46354">
                <a:moveTo>
                  <a:pt x="8483" y="32512"/>
                </a:moveTo>
                <a:lnTo>
                  <a:pt x="2260" y="27419"/>
                </a:lnTo>
                <a:lnTo>
                  <a:pt x="2794" y="33845"/>
                </a:lnTo>
                <a:lnTo>
                  <a:pt x="0" y="41046"/>
                </a:lnTo>
                <a:lnTo>
                  <a:pt x="6629" y="46050"/>
                </a:lnTo>
                <a:lnTo>
                  <a:pt x="6197" y="39598"/>
                </a:lnTo>
                <a:lnTo>
                  <a:pt x="8483" y="32512"/>
                </a:lnTo>
                <a:close/>
              </a:path>
              <a:path w="8890" h="46354">
                <a:moveTo>
                  <a:pt x="8483" y="13525"/>
                </a:moveTo>
                <a:lnTo>
                  <a:pt x="6184" y="6438"/>
                </a:lnTo>
                <a:lnTo>
                  <a:pt x="6629" y="0"/>
                </a:lnTo>
                <a:lnTo>
                  <a:pt x="0" y="4991"/>
                </a:lnTo>
                <a:lnTo>
                  <a:pt x="2794" y="12192"/>
                </a:lnTo>
                <a:lnTo>
                  <a:pt x="2260" y="18605"/>
                </a:lnTo>
                <a:lnTo>
                  <a:pt x="8483" y="13525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11727063" y="6289308"/>
            <a:ext cx="18415" cy="6985"/>
          </a:xfrm>
          <a:custGeom>
            <a:avLst/>
            <a:gdLst/>
            <a:ahLst/>
            <a:cxnLst/>
            <a:rect l="l" t="t" r="r" b="b"/>
            <a:pathLst>
              <a:path w="18415" h="6985">
                <a:moveTo>
                  <a:pt x="12357" y="0"/>
                </a:moveTo>
                <a:lnTo>
                  <a:pt x="6210" y="126"/>
                </a:lnTo>
                <a:lnTo>
                  <a:pt x="0" y="6565"/>
                </a:lnTo>
                <a:lnTo>
                  <a:pt x="18415" y="6781"/>
                </a:lnTo>
                <a:lnTo>
                  <a:pt x="12357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182156" y="4826012"/>
            <a:ext cx="8890" cy="19050"/>
          </a:xfrm>
          <a:custGeom>
            <a:avLst/>
            <a:gdLst/>
            <a:ahLst/>
            <a:cxnLst/>
            <a:rect l="l" t="t" r="r" b="b"/>
            <a:pathLst>
              <a:path w="8889" h="19050">
                <a:moveTo>
                  <a:pt x="2235" y="0"/>
                </a:moveTo>
                <a:lnTo>
                  <a:pt x="2781" y="6413"/>
                </a:lnTo>
                <a:lnTo>
                  <a:pt x="0" y="13614"/>
                </a:lnTo>
                <a:lnTo>
                  <a:pt x="6629" y="18592"/>
                </a:lnTo>
                <a:lnTo>
                  <a:pt x="6197" y="12153"/>
                </a:lnTo>
                <a:lnTo>
                  <a:pt x="8496" y="5067"/>
                </a:lnTo>
                <a:lnTo>
                  <a:pt x="2235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321026" y="4881680"/>
            <a:ext cx="6350" cy="18415"/>
          </a:xfrm>
          <a:custGeom>
            <a:avLst/>
            <a:gdLst/>
            <a:ahLst/>
            <a:cxnLst/>
            <a:rect l="l" t="t" r="r" b="b"/>
            <a:pathLst>
              <a:path w="6350" h="18414">
                <a:moveTo>
                  <a:pt x="6324" y="0"/>
                </a:moveTo>
                <a:lnTo>
                  <a:pt x="0" y="6083"/>
                </a:lnTo>
                <a:lnTo>
                  <a:pt x="12" y="12192"/>
                </a:lnTo>
                <a:lnTo>
                  <a:pt x="6273" y="18313"/>
                </a:lnTo>
                <a:lnTo>
                  <a:pt x="6324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11572664" y="6042002"/>
            <a:ext cx="6985" cy="18415"/>
          </a:xfrm>
          <a:custGeom>
            <a:avLst/>
            <a:gdLst/>
            <a:ahLst/>
            <a:cxnLst/>
            <a:rect l="l" t="t" r="r" b="b"/>
            <a:pathLst>
              <a:path w="6984" h="18414">
                <a:moveTo>
                  <a:pt x="6426" y="0"/>
                </a:moveTo>
                <a:lnTo>
                  <a:pt x="0" y="6134"/>
                </a:lnTo>
                <a:lnTo>
                  <a:pt x="12" y="12268"/>
                </a:lnTo>
                <a:lnTo>
                  <a:pt x="6438" y="18389"/>
                </a:lnTo>
                <a:lnTo>
                  <a:pt x="6426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198183" y="4182998"/>
            <a:ext cx="38100" cy="81280"/>
          </a:xfrm>
          <a:custGeom>
            <a:avLst/>
            <a:gdLst/>
            <a:ahLst/>
            <a:cxnLst/>
            <a:rect l="l" t="t" r="r" b="b"/>
            <a:pathLst>
              <a:path w="38100" h="81279">
                <a:moveTo>
                  <a:pt x="13817" y="75234"/>
                </a:moveTo>
                <a:lnTo>
                  <a:pt x="0" y="75196"/>
                </a:lnTo>
                <a:lnTo>
                  <a:pt x="4584" y="81089"/>
                </a:lnTo>
                <a:lnTo>
                  <a:pt x="9194" y="81114"/>
                </a:lnTo>
                <a:lnTo>
                  <a:pt x="13817" y="75234"/>
                </a:lnTo>
                <a:close/>
              </a:path>
              <a:path w="38100" h="81279">
                <a:moveTo>
                  <a:pt x="18402" y="5727"/>
                </a:moveTo>
                <a:lnTo>
                  <a:pt x="13817" y="0"/>
                </a:lnTo>
                <a:lnTo>
                  <a:pt x="9232" y="0"/>
                </a:lnTo>
                <a:lnTo>
                  <a:pt x="4660" y="5753"/>
                </a:lnTo>
                <a:lnTo>
                  <a:pt x="18402" y="5727"/>
                </a:lnTo>
                <a:close/>
              </a:path>
              <a:path w="38100" h="81279">
                <a:moveTo>
                  <a:pt x="37820" y="53340"/>
                </a:moveTo>
                <a:lnTo>
                  <a:pt x="36791" y="47828"/>
                </a:lnTo>
                <a:lnTo>
                  <a:pt x="36880" y="42684"/>
                </a:lnTo>
                <a:lnTo>
                  <a:pt x="31775" y="46177"/>
                </a:lnTo>
                <a:lnTo>
                  <a:pt x="32448" y="51574"/>
                </a:lnTo>
                <a:lnTo>
                  <a:pt x="32270" y="56680"/>
                </a:lnTo>
                <a:lnTo>
                  <a:pt x="37820" y="5334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369164" y="4455404"/>
            <a:ext cx="13970" cy="6350"/>
          </a:xfrm>
          <a:custGeom>
            <a:avLst/>
            <a:gdLst/>
            <a:ahLst/>
            <a:cxnLst/>
            <a:rect l="l" t="t" r="r" b="b"/>
            <a:pathLst>
              <a:path w="13970" h="6350">
                <a:moveTo>
                  <a:pt x="4686" y="0"/>
                </a:moveTo>
                <a:lnTo>
                  <a:pt x="0" y="5765"/>
                </a:lnTo>
                <a:lnTo>
                  <a:pt x="13792" y="5981"/>
                </a:lnTo>
                <a:lnTo>
                  <a:pt x="9283" y="63"/>
                </a:lnTo>
                <a:lnTo>
                  <a:pt x="4686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377786" y="4627626"/>
            <a:ext cx="6350" cy="55880"/>
          </a:xfrm>
          <a:custGeom>
            <a:avLst/>
            <a:gdLst/>
            <a:ahLst/>
            <a:cxnLst/>
            <a:rect l="l" t="t" r="r" b="b"/>
            <a:pathLst>
              <a:path w="6350" h="55879">
                <a:moveTo>
                  <a:pt x="6032" y="52031"/>
                </a:moveTo>
                <a:lnTo>
                  <a:pt x="5029" y="46558"/>
                </a:lnTo>
                <a:lnTo>
                  <a:pt x="5118" y="41440"/>
                </a:lnTo>
                <a:lnTo>
                  <a:pt x="38" y="44932"/>
                </a:lnTo>
                <a:lnTo>
                  <a:pt x="698" y="50292"/>
                </a:lnTo>
                <a:lnTo>
                  <a:pt x="571" y="55410"/>
                </a:lnTo>
                <a:lnTo>
                  <a:pt x="6032" y="52031"/>
                </a:lnTo>
                <a:close/>
              </a:path>
              <a:path w="6350" h="55879">
                <a:moveTo>
                  <a:pt x="6045" y="3378"/>
                </a:moveTo>
                <a:lnTo>
                  <a:pt x="533" y="0"/>
                </a:lnTo>
                <a:lnTo>
                  <a:pt x="660" y="5130"/>
                </a:lnTo>
                <a:lnTo>
                  <a:pt x="0" y="10515"/>
                </a:lnTo>
                <a:lnTo>
                  <a:pt x="5092" y="14033"/>
                </a:lnTo>
                <a:lnTo>
                  <a:pt x="5029" y="8890"/>
                </a:lnTo>
                <a:lnTo>
                  <a:pt x="6045" y="3378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11722424" y="6365174"/>
            <a:ext cx="13970" cy="6350"/>
          </a:xfrm>
          <a:custGeom>
            <a:avLst/>
            <a:gdLst/>
            <a:ahLst/>
            <a:cxnLst/>
            <a:rect l="l" t="t" r="r" b="b"/>
            <a:pathLst>
              <a:path w="13970" h="6350">
                <a:moveTo>
                  <a:pt x="0" y="0"/>
                </a:moveTo>
                <a:lnTo>
                  <a:pt x="4533" y="5994"/>
                </a:lnTo>
                <a:lnTo>
                  <a:pt x="9131" y="5994"/>
                </a:lnTo>
                <a:lnTo>
                  <a:pt x="13804" y="165"/>
                </a:lnTo>
                <a:lnTo>
                  <a:pt x="0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290047" y="4780048"/>
            <a:ext cx="6350" cy="14604"/>
          </a:xfrm>
          <a:custGeom>
            <a:avLst/>
            <a:gdLst/>
            <a:ahLst/>
            <a:cxnLst/>
            <a:rect l="l" t="t" r="r" b="b"/>
            <a:pathLst>
              <a:path w="6350" h="14604">
                <a:moveTo>
                  <a:pt x="622" y="0"/>
                </a:moveTo>
                <a:lnTo>
                  <a:pt x="634" y="5156"/>
                </a:lnTo>
                <a:lnTo>
                  <a:pt x="0" y="10502"/>
                </a:lnTo>
                <a:lnTo>
                  <a:pt x="5016" y="14097"/>
                </a:lnTo>
                <a:lnTo>
                  <a:pt x="5003" y="8953"/>
                </a:lnTo>
                <a:lnTo>
                  <a:pt x="6045" y="3467"/>
                </a:lnTo>
                <a:lnTo>
                  <a:pt x="622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183403" y="4793932"/>
            <a:ext cx="6350" cy="14604"/>
          </a:xfrm>
          <a:custGeom>
            <a:avLst/>
            <a:gdLst/>
            <a:ahLst/>
            <a:cxnLst/>
            <a:rect l="l" t="t" r="r" b="b"/>
            <a:pathLst>
              <a:path w="6350" h="14604">
                <a:moveTo>
                  <a:pt x="5359" y="0"/>
                </a:moveTo>
                <a:lnTo>
                  <a:pt x="0" y="3467"/>
                </a:lnTo>
                <a:lnTo>
                  <a:pt x="1054" y="8915"/>
                </a:lnTo>
                <a:lnTo>
                  <a:pt x="1016" y="14020"/>
                </a:lnTo>
                <a:lnTo>
                  <a:pt x="6057" y="10464"/>
                </a:lnTo>
                <a:lnTo>
                  <a:pt x="5410" y="5130"/>
                </a:lnTo>
                <a:lnTo>
                  <a:pt x="5359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290038" y="4816710"/>
            <a:ext cx="6350" cy="14604"/>
          </a:xfrm>
          <a:custGeom>
            <a:avLst/>
            <a:gdLst/>
            <a:ahLst/>
            <a:cxnLst/>
            <a:rect l="l" t="t" r="r" b="b"/>
            <a:pathLst>
              <a:path w="6350" h="14604">
                <a:moveTo>
                  <a:pt x="5041" y="0"/>
                </a:moveTo>
                <a:lnTo>
                  <a:pt x="0" y="3568"/>
                </a:lnTo>
                <a:lnTo>
                  <a:pt x="660" y="8915"/>
                </a:lnTo>
                <a:lnTo>
                  <a:pt x="635" y="14058"/>
                </a:lnTo>
                <a:lnTo>
                  <a:pt x="6057" y="10604"/>
                </a:lnTo>
                <a:lnTo>
                  <a:pt x="5003" y="5130"/>
                </a:lnTo>
                <a:lnTo>
                  <a:pt x="5041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382408" y="4890602"/>
            <a:ext cx="6350" cy="14604"/>
          </a:xfrm>
          <a:custGeom>
            <a:avLst/>
            <a:gdLst/>
            <a:ahLst/>
            <a:cxnLst/>
            <a:rect l="l" t="t" r="r" b="b"/>
            <a:pathLst>
              <a:path w="6350" h="14604">
                <a:moveTo>
                  <a:pt x="5067" y="0"/>
                </a:moveTo>
                <a:lnTo>
                  <a:pt x="0" y="3543"/>
                </a:lnTo>
                <a:lnTo>
                  <a:pt x="660" y="8953"/>
                </a:lnTo>
                <a:lnTo>
                  <a:pt x="482" y="14084"/>
                </a:lnTo>
                <a:lnTo>
                  <a:pt x="6083" y="10718"/>
                </a:lnTo>
                <a:lnTo>
                  <a:pt x="5029" y="5181"/>
                </a:lnTo>
                <a:lnTo>
                  <a:pt x="5067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11689195" y="5940359"/>
            <a:ext cx="6350" cy="14604"/>
          </a:xfrm>
          <a:custGeom>
            <a:avLst/>
            <a:gdLst/>
            <a:ahLst/>
            <a:cxnLst/>
            <a:rect l="l" t="t" r="r" b="b"/>
            <a:pathLst>
              <a:path w="6350" h="14604">
                <a:moveTo>
                  <a:pt x="5499" y="0"/>
                </a:moveTo>
                <a:lnTo>
                  <a:pt x="0" y="3390"/>
                </a:lnTo>
                <a:lnTo>
                  <a:pt x="1015" y="8890"/>
                </a:lnTo>
                <a:lnTo>
                  <a:pt x="952" y="14033"/>
                </a:lnTo>
                <a:lnTo>
                  <a:pt x="6045" y="10515"/>
                </a:lnTo>
                <a:lnTo>
                  <a:pt x="5346" y="5118"/>
                </a:lnTo>
                <a:lnTo>
                  <a:pt x="5499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11722410" y="6023456"/>
            <a:ext cx="13970" cy="6350"/>
          </a:xfrm>
          <a:custGeom>
            <a:avLst/>
            <a:gdLst/>
            <a:ahLst/>
            <a:cxnLst/>
            <a:rect l="l" t="t" r="r" b="b"/>
            <a:pathLst>
              <a:path w="13970" h="6350">
                <a:moveTo>
                  <a:pt x="13855" y="0"/>
                </a:moveTo>
                <a:lnTo>
                  <a:pt x="0" y="38"/>
                </a:lnTo>
                <a:lnTo>
                  <a:pt x="4635" y="5969"/>
                </a:lnTo>
                <a:lnTo>
                  <a:pt x="9245" y="5981"/>
                </a:lnTo>
                <a:lnTo>
                  <a:pt x="13855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11588527" y="6069711"/>
            <a:ext cx="13970" cy="6350"/>
          </a:xfrm>
          <a:custGeom>
            <a:avLst/>
            <a:gdLst/>
            <a:ahLst/>
            <a:cxnLst/>
            <a:rect l="l" t="t" r="r" b="b"/>
            <a:pathLst>
              <a:path w="13970" h="6350">
                <a:moveTo>
                  <a:pt x="13766" y="0"/>
                </a:moveTo>
                <a:lnTo>
                  <a:pt x="0" y="190"/>
                </a:lnTo>
                <a:lnTo>
                  <a:pt x="4673" y="5918"/>
                </a:lnTo>
                <a:lnTo>
                  <a:pt x="9258" y="5803"/>
                </a:lnTo>
                <a:lnTo>
                  <a:pt x="13766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11846643" y="6120529"/>
            <a:ext cx="6350" cy="13970"/>
          </a:xfrm>
          <a:custGeom>
            <a:avLst/>
            <a:gdLst/>
            <a:ahLst/>
            <a:cxnLst/>
            <a:rect l="l" t="t" r="r" b="b"/>
            <a:pathLst>
              <a:path w="6350" h="13970">
                <a:moveTo>
                  <a:pt x="673" y="0"/>
                </a:moveTo>
                <a:lnTo>
                  <a:pt x="635" y="5130"/>
                </a:lnTo>
                <a:lnTo>
                  <a:pt x="0" y="10439"/>
                </a:lnTo>
                <a:lnTo>
                  <a:pt x="5041" y="13970"/>
                </a:lnTo>
                <a:lnTo>
                  <a:pt x="4965" y="8877"/>
                </a:lnTo>
                <a:lnTo>
                  <a:pt x="6007" y="3441"/>
                </a:lnTo>
                <a:lnTo>
                  <a:pt x="673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11690108" y="6161906"/>
            <a:ext cx="13970" cy="6350"/>
          </a:xfrm>
          <a:custGeom>
            <a:avLst/>
            <a:gdLst/>
            <a:ahLst/>
            <a:cxnLst/>
            <a:rect l="l" t="t" r="r" b="b"/>
            <a:pathLst>
              <a:path w="13970" h="6350">
                <a:moveTo>
                  <a:pt x="0" y="0"/>
                </a:moveTo>
                <a:lnTo>
                  <a:pt x="4419" y="6057"/>
                </a:lnTo>
                <a:lnTo>
                  <a:pt x="9004" y="6057"/>
                </a:lnTo>
                <a:lnTo>
                  <a:pt x="13728" y="355"/>
                </a:lnTo>
                <a:lnTo>
                  <a:pt x="0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11846571" y="6161785"/>
            <a:ext cx="6350" cy="14604"/>
          </a:xfrm>
          <a:custGeom>
            <a:avLst/>
            <a:gdLst/>
            <a:ahLst/>
            <a:cxnLst/>
            <a:rect l="l" t="t" r="r" b="b"/>
            <a:pathLst>
              <a:path w="6350" h="14604">
                <a:moveTo>
                  <a:pt x="5080" y="0"/>
                </a:moveTo>
                <a:lnTo>
                  <a:pt x="0" y="3555"/>
                </a:lnTo>
                <a:lnTo>
                  <a:pt x="685" y="8940"/>
                </a:lnTo>
                <a:lnTo>
                  <a:pt x="596" y="14084"/>
                </a:lnTo>
                <a:lnTo>
                  <a:pt x="6083" y="10655"/>
                </a:lnTo>
                <a:lnTo>
                  <a:pt x="5054" y="5156"/>
                </a:lnTo>
                <a:lnTo>
                  <a:pt x="5080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11703005" y="6314445"/>
            <a:ext cx="6350" cy="14604"/>
          </a:xfrm>
          <a:custGeom>
            <a:avLst/>
            <a:gdLst/>
            <a:ahLst/>
            <a:cxnLst/>
            <a:rect l="l" t="t" r="r" b="b"/>
            <a:pathLst>
              <a:path w="6350" h="14604">
                <a:moveTo>
                  <a:pt x="5626" y="0"/>
                </a:moveTo>
                <a:lnTo>
                  <a:pt x="0" y="3390"/>
                </a:lnTo>
                <a:lnTo>
                  <a:pt x="1066" y="8928"/>
                </a:lnTo>
                <a:lnTo>
                  <a:pt x="1054" y="14135"/>
                </a:lnTo>
                <a:lnTo>
                  <a:pt x="6108" y="10566"/>
                </a:lnTo>
                <a:lnTo>
                  <a:pt x="5460" y="5143"/>
                </a:lnTo>
                <a:lnTo>
                  <a:pt x="5626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230465" y="4198131"/>
            <a:ext cx="5080" cy="9525"/>
          </a:xfrm>
          <a:custGeom>
            <a:avLst/>
            <a:gdLst/>
            <a:ahLst/>
            <a:cxnLst/>
            <a:rect l="l" t="t" r="r" b="b"/>
            <a:pathLst>
              <a:path w="5079" h="9525">
                <a:moveTo>
                  <a:pt x="0" y="0"/>
                </a:moveTo>
                <a:lnTo>
                  <a:pt x="139" y="3810"/>
                </a:lnTo>
                <a:lnTo>
                  <a:pt x="1041" y="7251"/>
                </a:lnTo>
                <a:lnTo>
                  <a:pt x="4597" y="9398"/>
                </a:lnTo>
                <a:lnTo>
                  <a:pt x="4597" y="5524"/>
                </a:lnTo>
                <a:lnTo>
                  <a:pt x="3822" y="2019"/>
                </a:lnTo>
                <a:lnTo>
                  <a:pt x="0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179743" y="4202747"/>
            <a:ext cx="50800" cy="46355"/>
          </a:xfrm>
          <a:custGeom>
            <a:avLst/>
            <a:gdLst/>
            <a:ahLst/>
            <a:cxnLst/>
            <a:rect l="l" t="t" r="r" b="b"/>
            <a:pathLst>
              <a:path w="50800" h="46354">
                <a:moveTo>
                  <a:pt x="4546" y="0"/>
                </a:moveTo>
                <a:lnTo>
                  <a:pt x="800" y="2032"/>
                </a:lnTo>
                <a:lnTo>
                  <a:pt x="12" y="5511"/>
                </a:lnTo>
                <a:lnTo>
                  <a:pt x="0" y="9359"/>
                </a:lnTo>
                <a:lnTo>
                  <a:pt x="3568" y="7239"/>
                </a:lnTo>
                <a:lnTo>
                  <a:pt x="4457" y="3810"/>
                </a:lnTo>
                <a:lnTo>
                  <a:pt x="4546" y="0"/>
                </a:lnTo>
                <a:close/>
              </a:path>
              <a:path w="50800" h="46354">
                <a:moveTo>
                  <a:pt x="50723" y="36906"/>
                </a:moveTo>
                <a:lnTo>
                  <a:pt x="47104" y="38938"/>
                </a:lnTo>
                <a:lnTo>
                  <a:pt x="46189" y="42354"/>
                </a:lnTo>
                <a:lnTo>
                  <a:pt x="45999" y="46139"/>
                </a:lnTo>
                <a:lnTo>
                  <a:pt x="49872" y="44234"/>
                </a:lnTo>
                <a:lnTo>
                  <a:pt x="50673" y="40754"/>
                </a:lnTo>
                <a:lnTo>
                  <a:pt x="50723" y="36906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364517" y="4507433"/>
            <a:ext cx="9525" cy="5080"/>
          </a:xfrm>
          <a:custGeom>
            <a:avLst/>
            <a:gdLst/>
            <a:ahLst/>
            <a:cxnLst/>
            <a:rect l="l" t="t" r="r" b="b"/>
            <a:pathLst>
              <a:path w="9525" h="5079">
                <a:moveTo>
                  <a:pt x="0" y="0"/>
                </a:moveTo>
                <a:lnTo>
                  <a:pt x="2959" y="4813"/>
                </a:lnTo>
                <a:lnTo>
                  <a:pt x="6007" y="4889"/>
                </a:lnTo>
                <a:lnTo>
                  <a:pt x="9169" y="190"/>
                </a:lnTo>
                <a:lnTo>
                  <a:pt x="0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304419" y="4595139"/>
            <a:ext cx="74295" cy="41910"/>
          </a:xfrm>
          <a:custGeom>
            <a:avLst/>
            <a:gdLst/>
            <a:ahLst/>
            <a:cxnLst/>
            <a:rect l="l" t="t" r="r" b="b"/>
            <a:pathLst>
              <a:path w="74295" h="41910">
                <a:moveTo>
                  <a:pt x="4483" y="32524"/>
                </a:moveTo>
                <a:lnTo>
                  <a:pt x="825" y="34531"/>
                </a:lnTo>
                <a:lnTo>
                  <a:pt x="76" y="37960"/>
                </a:lnTo>
                <a:lnTo>
                  <a:pt x="0" y="41719"/>
                </a:lnTo>
                <a:lnTo>
                  <a:pt x="3568" y="39662"/>
                </a:lnTo>
                <a:lnTo>
                  <a:pt x="4470" y="36309"/>
                </a:lnTo>
                <a:lnTo>
                  <a:pt x="4483" y="32524"/>
                </a:lnTo>
                <a:close/>
              </a:path>
              <a:path w="74295" h="41910">
                <a:moveTo>
                  <a:pt x="32397" y="4787"/>
                </a:moveTo>
                <a:lnTo>
                  <a:pt x="28562" y="4838"/>
                </a:lnTo>
                <a:lnTo>
                  <a:pt x="25095" y="5638"/>
                </a:lnTo>
                <a:lnTo>
                  <a:pt x="23101" y="9410"/>
                </a:lnTo>
                <a:lnTo>
                  <a:pt x="26911" y="9283"/>
                </a:lnTo>
                <a:lnTo>
                  <a:pt x="30302" y="8343"/>
                </a:lnTo>
                <a:lnTo>
                  <a:pt x="32397" y="4787"/>
                </a:lnTo>
                <a:close/>
              </a:path>
              <a:path w="74295" h="41910">
                <a:moveTo>
                  <a:pt x="46177" y="4711"/>
                </a:moveTo>
                <a:lnTo>
                  <a:pt x="43167" y="88"/>
                </a:lnTo>
                <a:lnTo>
                  <a:pt x="40106" y="0"/>
                </a:lnTo>
                <a:lnTo>
                  <a:pt x="37007" y="4622"/>
                </a:lnTo>
                <a:lnTo>
                  <a:pt x="46177" y="4711"/>
                </a:lnTo>
                <a:close/>
              </a:path>
              <a:path w="74295" h="41910">
                <a:moveTo>
                  <a:pt x="73914" y="32499"/>
                </a:moveTo>
                <a:lnTo>
                  <a:pt x="73850" y="28676"/>
                </a:lnTo>
                <a:lnTo>
                  <a:pt x="73037" y="25234"/>
                </a:lnTo>
                <a:lnTo>
                  <a:pt x="69291" y="23253"/>
                </a:lnTo>
                <a:lnTo>
                  <a:pt x="69405" y="27038"/>
                </a:lnTo>
                <a:lnTo>
                  <a:pt x="70294" y="30454"/>
                </a:lnTo>
                <a:lnTo>
                  <a:pt x="73914" y="32499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304481" y="4682897"/>
            <a:ext cx="4445" cy="9525"/>
          </a:xfrm>
          <a:custGeom>
            <a:avLst/>
            <a:gdLst/>
            <a:ahLst/>
            <a:cxnLst/>
            <a:rect l="l" t="t" r="r" b="b"/>
            <a:pathLst>
              <a:path w="4445" h="9525">
                <a:moveTo>
                  <a:pt x="0" y="0"/>
                </a:moveTo>
                <a:lnTo>
                  <a:pt x="12" y="3797"/>
                </a:lnTo>
                <a:lnTo>
                  <a:pt x="723" y="7264"/>
                </a:lnTo>
                <a:lnTo>
                  <a:pt x="4419" y="9321"/>
                </a:lnTo>
                <a:lnTo>
                  <a:pt x="4432" y="5499"/>
                </a:lnTo>
                <a:lnTo>
                  <a:pt x="3543" y="2120"/>
                </a:lnTo>
                <a:lnTo>
                  <a:pt x="0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350685" y="4683049"/>
            <a:ext cx="27940" cy="32384"/>
          </a:xfrm>
          <a:custGeom>
            <a:avLst/>
            <a:gdLst/>
            <a:ahLst/>
            <a:cxnLst/>
            <a:rect l="l" t="t" r="r" b="b"/>
            <a:pathLst>
              <a:path w="27939" h="32385">
                <a:moveTo>
                  <a:pt x="9131" y="27559"/>
                </a:moveTo>
                <a:lnTo>
                  <a:pt x="5359" y="27774"/>
                </a:lnTo>
                <a:lnTo>
                  <a:pt x="1981" y="28727"/>
                </a:lnTo>
                <a:lnTo>
                  <a:pt x="0" y="32346"/>
                </a:lnTo>
                <a:lnTo>
                  <a:pt x="3810" y="32219"/>
                </a:lnTo>
                <a:lnTo>
                  <a:pt x="7264" y="31394"/>
                </a:lnTo>
                <a:lnTo>
                  <a:pt x="9131" y="27559"/>
                </a:lnTo>
                <a:close/>
              </a:path>
              <a:path w="27939" h="32385">
                <a:moveTo>
                  <a:pt x="23037" y="9232"/>
                </a:moveTo>
                <a:lnTo>
                  <a:pt x="19392" y="11214"/>
                </a:lnTo>
                <a:lnTo>
                  <a:pt x="18427" y="14605"/>
                </a:lnTo>
                <a:lnTo>
                  <a:pt x="18224" y="18389"/>
                </a:lnTo>
                <a:lnTo>
                  <a:pt x="22123" y="16548"/>
                </a:lnTo>
                <a:lnTo>
                  <a:pt x="22936" y="13081"/>
                </a:lnTo>
                <a:lnTo>
                  <a:pt x="23037" y="9232"/>
                </a:lnTo>
                <a:close/>
              </a:path>
              <a:path w="27939" h="32385">
                <a:moveTo>
                  <a:pt x="27660" y="0"/>
                </a:moveTo>
                <a:lnTo>
                  <a:pt x="24053" y="2032"/>
                </a:lnTo>
                <a:lnTo>
                  <a:pt x="23139" y="5422"/>
                </a:lnTo>
                <a:lnTo>
                  <a:pt x="23050" y="9220"/>
                </a:lnTo>
                <a:lnTo>
                  <a:pt x="26771" y="7239"/>
                </a:lnTo>
                <a:lnTo>
                  <a:pt x="27571" y="3797"/>
                </a:lnTo>
                <a:lnTo>
                  <a:pt x="27660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188988" y="4738484"/>
            <a:ext cx="101600" cy="51435"/>
          </a:xfrm>
          <a:custGeom>
            <a:avLst/>
            <a:gdLst/>
            <a:ahLst/>
            <a:cxnLst/>
            <a:rect l="l" t="t" r="r" b="b"/>
            <a:pathLst>
              <a:path w="101600" h="51435">
                <a:moveTo>
                  <a:pt x="4521" y="41529"/>
                </a:moveTo>
                <a:lnTo>
                  <a:pt x="762" y="43599"/>
                </a:lnTo>
                <a:lnTo>
                  <a:pt x="0" y="47091"/>
                </a:lnTo>
                <a:lnTo>
                  <a:pt x="12" y="50952"/>
                </a:lnTo>
                <a:lnTo>
                  <a:pt x="3581" y="48806"/>
                </a:lnTo>
                <a:lnTo>
                  <a:pt x="4470" y="45364"/>
                </a:lnTo>
                <a:lnTo>
                  <a:pt x="4521" y="41529"/>
                </a:lnTo>
                <a:close/>
              </a:path>
              <a:path w="101600" h="51435">
                <a:moveTo>
                  <a:pt x="9194" y="32296"/>
                </a:moveTo>
                <a:lnTo>
                  <a:pt x="5461" y="34251"/>
                </a:lnTo>
                <a:lnTo>
                  <a:pt x="4648" y="37693"/>
                </a:lnTo>
                <a:lnTo>
                  <a:pt x="4546" y="41490"/>
                </a:lnTo>
                <a:lnTo>
                  <a:pt x="8178" y="39484"/>
                </a:lnTo>
                <a:lnTo>
                  <a:pt x="9080" y="36093"/>
                </a:lnTo>
                <a:lnTo>
                  <a:pt x="9194" y="32296"/>
                </a:lnTo>
                <a:close/>
              </a:path>
              <a:path w="101600" h="51435">
                <a:moveTo>
                  <a:pt x="36842" y="4559"/>
                </a:moveTo>
                <a:lnTo>
                  <a:pt x="33020" y="4686"/>
                </a:lnTo>
                <a:lnTo>
                  <a:pt x="29565" y="5511"/>
                </a:lnTo>
                <a:lnTo>
                  <a:pt x="27711" y="9385"/>
                </a:lnTo>
                <a:lnTo>
                  <a:pt x="31496" y="9182"/>
                </a:lnTo>
                <a:lnTo>
                  <a:pt x="34861" y="8178"/>
                </a:lnTo>
                <a:lnTo>
                  <a:pt x="36842" y="4559"/>
                </a:lnTo>
                <a:close/>
              </a:path>
              <a:path w="101600" h="51435">
                <a:moveTo>
                  <a:pt x="46278" y="25"/>
                </a:moveTo>
                <a:lnTo>
                  <a:pt x="42430" y="25"/>
                </a:lnTo>
                <a:lnTo>
                  <a:pt x="38950" y="800"/>
                </a:lnTo>
                <a:lnTo>
                  <a:pt x="36880" y="4533"/>
                </a:lnTo>
                <a:lnTo>
                  <a:pt x="40716" y="4483"/>
                </a:lnTo>
                <a:lnTo>
                  <a:pt x="44132" y="3581"/>
                </a:lnTo>
                <a:lnTo>
                  <a:pt x="46278" y="25"/>
                </a:lnTo>
                <a:close/>
              </a:path>
              <a:path w="101600" h="51435">
                <a:moveTo>
                  <a:pt x="73799" y="4432"/>
                </a:moveTo>
                <a:lnTo>
                  <a:pt x="71755" y="749"/>
                </a:lnTo>
                <a:lnTo>
                  <a:pt x="68300" y="38"/>
                </a:lnTo>
                <a:lnTo>
                  <a:pt x="64516" y="0"/>
                </a:lnTo>
                <a:lnTo>
                  <a:pt x="66636" y="3517"/>
                </a:lnTo>
                <a:lnTo>
                  <a:pt x="70002" y="4432"/>
                </a:lnTo>
                <a:lnTo>
                  <a:pt x="73799" y="4432"/>
                </a:lnTo>
                <a:close/>
              </a:path>
              <a:path w="101600" h="51435">
                <a:moveTo>
                  <a:pt x="101511" y="33261"/>
                </a:moveTo>
                <a:lnTo>
                  <a:pt x="100749" y="29718"/>
                </a:lnTo>
                <a:lnTo>
                  <a:pt x="96862" y="27698"/>
                </a:lnTo>
                <a:lnTo>
                  <a:pt x="96977" y="31546"/>
                </a:lnTo>
                <a:lnTo>
                  <a:pt x="97878" y="35013"/>
                </a:lnTo>
                <a:lnTo>
                  <a:pt x="101460" y="37185"/>
                </a:lnTo>
                <a:lnTo>
                  <a:pt x="101511" y="33261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281203" y="4835156"/>
            <a:ext cx="9525" cy="19050"/>
          </a:xfrm>
          <a:custGeom>
            <a:avLst/>
            <a:gdLst/>
            <a:ahLst/>
            <a:cxnLst/>
            <a:rect l="l" t="t" r="r" b="b"/>
            <a:pathLst>
              <a:path w="9525" h="19050">
                <a:moveTo>
                  <a:pt x="9296" y="3924"/>
                </a:moveTo>
                <a:lnTo>
                  <a:pt x="9232" y="0"/>
                </a:lnTo>
                <a:lnTo>
                  <a:pt x="5664" y="2184"/>
                </a:lnTo>
                <a:lnTo>
                  <a:pt x="4775" y="5651"/>
                </a:lnTo>
                <a:lnTo>
                  <a:pt x="4673" y="9486"/>
                </a:lnTo>
                <a:lnTo>
                  <a:pt x="1041" y="11493"/>
                </a:lnTo>
                <a:lnTo>
                  <a:pt x="152" y="14922"/>
                </a:lnTo>
                <a:lnTo>
                  <a:pt x="0" y="18719"/>
                </a:lnTo>
                <a:lnTo>
                  <a:pt x="3848" y="16789"/>
                </a:lnTo>
                <a:lnTo>
                  <a:pt x="4648" y="13322"/>
                </a:lnTo>
                <a:lnTo>
                  <a:pt x="4686" y="9486"/>
                </a:lnTo>
                <a:lnTo>
                  <a:pt x="8547" y="7454"/>
                </a:lnTo>
                <a:lnTo>
                  <a:pt x="9296" y="3924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350654" y="4844528"/>
            <a:ext cx="9525" cy="5080"/>
          </a:xfrm>
          <a:custGeom>
            <a:avLst/>
            <a:gdLst/>
            <a:ahLst/>
            <a:cxnLst/>
            <a:rect l="l" t="t" r="r" b="b"/>
            <a:pathLst>
              <a:path w="9525" h="5079">
                <a:moveTo>
                  <a:pt x="6070" y="0"/>
                </a:moveTo>
                <a:lnTo>
                  <a:pt x="3022" y="63"/>
                </a:lnTo>
                <a:lnTo>
                  <a:pt x="0" y="4648"/>
                </a:lnTo>
                <a:lnTo>
                  <a:pt x="9156" y="4584"/>
                </a:lnTo>
                <a:lnTo>
                  <a:pt x="6070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189000" y="4849121"/>
            <a:ext cx="5080" cy="9525"/>
          </a:xfrm>
          <a:custGeom>
            <a:avLst/>
            <a:gdLst/>
            <a:ahLst/>
            <a:cxnLst/>
            <a:rect l="l" t="t" r="r" b="b"/>
            <a:pathLst>
              <a:path w="5080" h="9525">
                <a:moveTo>
                  <a:pt x="0" y="0"/>
                </a:moveTo>
                <a:lnTo>
                  <a:pt x="0" y="3835"/>
                </a:lnTo>
                <a:lnTo>
                  <a:pt x="736" y="7315"/>
                </a:lnTo>
                <a:lnTo>
                  <a:pt x="4470" y="9372"/>
                </a:lnTo>
                <a:lnTo>
                  <a:pt x="4457" y="5537"/>
                </a:lnTo>
                <a:lnTo>
                  <a:pt x="3556" y="2133"/>
                </a:lnTo>
                <a:lnTo>
                  <a:pt x="0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327583" y="4849317"/>
            <a:ext cx="60325" cy="78740"/>
          </a:xfrm>
          <a:custGeom>
            <a:avLst/>
            <a:gdLst/>
            <a:ahLst/>
            <a:cxnLst/>
            <a:rect l="l" t="t" r="r" b="b"/>
            <a:pathLst>
              <a:path w="60325" h="78739">
                <a:moveTo>
                  <a:pt x="4635" y="13843"/>
                </a:moveTo>
                <a:lnTo>
                  <a:pt x="749" y="15875"/>
                </a:lnTo>
                <a:lnTo>
                  <a:pt x="0" y="19418"/>
                </a:lnTo>
                <a:lnTo>
                  <a:pt x="63" y="23342"/>
                </a:lnTo>
                <a:lnTo>
                  <a:pt x="3619" y="21158"/>
                </a:lnTo>
                <a:lnTo>
                  <a:pt x="4508" y="17678"/>
                </a:lnTo>
                <a:lnTo>
                  <a:pt x="4635" y="13843"/>
                </a:lnTo>
                <a:close/>
              </a:path>
              <a:path w="60325" h="78739">
                <a:moveTo>
                  <a:pt x="18681" y="78359"/>
                </a:moveTo>
                <a:lnTo>
                  <a:pt x="16522" y="74815"/>
                </a:lnTo>
                <a:lnTo>
                  <a:pt x="13081" y="73850"/>
                </a:lnTo>
                <a:lnTo>
                  <a:pt x="9258" y="73660"/>
                </a:lnTo>
                <a:lnTo>
                  <a:pt x="11188" y="77647"/>
                </a:lnTo>
                <a:lnTo>
                  <a:pt x="14744" y="78397"/>
                </a:lnTo>
                <a:lnTo>
                  <a:pt x="18681" y="78359"/>
                </a:lnTo>
                <a:close/>
              </a:path>
              <a:path w="60325" h="78739">
                <a:moveTo>
                  <a:pt x="41452" y="73698"/>
                </a:moveTo>
                <a:lnTo>
                  <a:pt x="37617" y="73875"/>
                </a:lnTo>
                <a:lnTo>
                  <a:pt x="34163" y="74803"/>
                </a:lnTo>
                <a:lnTo>
                  <a:pt x="31978" y="78346"/>
                </a:lnTo>
                <a:lnTo>
                  <a:pt x="35928" y="78409"/>
                </a:lnTo>
                <a:lnTo>
                  <a:pt x="39484" y="77660"/>
                </a:lnTo>
                <a:lnTo>
                  <a:pt x="41452" y="73698"/>
                </a:lnTo>
                <a:close/>
              </a:path>
              <a:path w="60325" h="78739">
                <a:moveTo>
                  <a:pt x="46113" y="4660"/>
                </a:moveTo>
                <a:lnTo>
                  <a:pt x="44157" y="850"/>
                </a:lnTo>
                <a:lnTo>
                  <a:pt x="40678" y="50"/>
                </a:lnTo>
                <a:lnTo>
                  <a:pt x="36830" y="0"/>
                </a:lnTo>
                <a:lnTo>
                  <a:pt x="38912" y="3556"/>
                </a:lnTo>
                <a:lnTo>
                  <a:pt x="42316" y="4495"/>
                </a:lnTo>
                <a:lnTo>
                  <a:pt x="46113" y="4660"/>
                </a:lnTo>
                <a:close/>
              </a:path>
              <a:path w="60325" h="78739">
                <a:moveTo>
                  <a:pt x="55333" y="55333"/>
                </a:moveTo>
                <a:lnTo>
                  <a:pt x="51701" y="57353"/>
                </a:lnTo>
                <a:lnTo>
                  <a:pt x="50774" y="60769"/>
                </a:lnTo>
                <a:lnTo>
                  <a:pt x="50584" y="64566"/>
                </a:lnTo>
                <a:lnTo>
                  <a:pt x="54483" y="62674"/>
                </a:lnTo>
                <a:lnTo>
                  <a:pt x="55283" y="59194"/>
                </a:lnTo>
                <a:lnTo>
                  <a:pt x="55333" y="55333"/>
                </a:lnTo>
                <a:close/>
              </a:path>
              <a:path w="60325" h="78739">
                <a:moveTo>
                  <a:pt x="59931" y="24104"/>
                </a:moveTo>
                <a:lnTo>
                  <a:pt x="59270" y="20637"/>
                </a:lnTo>
                <a:lnTo>
                  <a:pt x="55626" y="18529"/>
                </a:lnTo>
                <a:lnTo>
                  <a:pt x="55537" y="22339"/>
                </a:lnTo>
                <a:lnTo>
                  <a:pt x="56413" y="25717"/>
                </a:lnTo>
                <a:lnTo>
                  <a:pt x="59905" y="27889"/>
                </a:lnTo>
                <a:lnTo>
                  <a:pt x="59931" y="24104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11925604" y="5529359"/>
            <a:ext cx="5080" cy="10160"/>
          </a:xfrm>
          <a:custGeom>
            <a:avLst/>
            <a:gdLst/>
            <a:ahLst/>
            <a:cxnLst/>
            <a:rect l="l" t="t" r="r" b="b"/>
            <a:pathLst>
              <a:path w="5079" h="10160">
                <a:moveTo>
                  <a:pt x="0" y="0"/>
                </a:moveTo>
                <a:lnTo>
                  <a:pt x="114" y="3848"/>
                </a:lnTo>
                <a:lnTo>
                  <a:pt x="1003" y="7327"/>
                </a:lnTo>
                <a:lnTo>
                  <a:pt x="4546" y="9550"/>
                </a:lnTo>
                <a:lnTo>
                  <a:pt x="4622" y="5613"/>
                </a:lnTo>
                <a:lnTo>
                  <a:pt x="3886" y="2057"/>
                </a:lnTo>
                <a:lnTo>
                  <a:pt x="0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11870283" y="5543270"/>
            <a:ext cx="5080" cy="37465"/>
          </a:xfrm>
          <a:custGeom>
            <a:avLst/>
            <a:gdLst/>
            <a:ahLst/>
            <a:cxnLst/>
            <a:rect l="l" t="t" r="r" b="b"/>
            <a:pathLst>
              <a:path w="5079" h="37464">
                <a:moveTo>
                  <a:pt x="4419" y="3810"/>
                </a:moveTo>
                <a:lnTo>
                  <a:pt x="4356" y="0"/>
                </a:lnTo>
                <a:lnTo>
                  <a:pt x="698" y="2070"/>
                </a:lnTo>
                <a:lnTo>
                  <a:pt x="12" y="5537"/>
                </a:lnTo>
                <a:lnTo>
                  <a:pt x="0" y="9309"/>
                </a:lnTo>
                <a:lnTo>
                  <a:pt x="3530" y="7175"/>
                </a:lnTo>
                <a:lnTo>
                  <a:pt x="4419" y="3810"/>
                </a:lnTo>
                <a:close/>
              </a:path>
              <a:path w="5079" h="37464">
                <a:moveTo>
                  <a:pt x="4508" y="36880"/>
                </a:moveTo>
                <a:lnTo>
                  <a:pt x="4457" y="33058"/>
                </a:lnTo>
                <a:lnTo>
                  <a:pt x="3581" y="29629"/>
                </a:lnTo>
                <a:lnTo>
                  <a:pt x="25" y="27470"/>
                </a:lnTo>
                <a:lnTo>
                  <a:pt x="12" y="31318"/>
                </a:lnTo>
                <a:lnTo>
                  <a:pt x="787" y="34810"/>
                </a:lnTo>
                <a:lnTo>
                  <a:pt x="4508" y="3688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11925734" y="5570601"/>
            <a:ext cx="5080" cy="10160"/>
          </a:xfrm>
          <a:custGeom>
            <a:avLst/>
            <a:gdLst/>
            <a:ahLst/>
            <a:cxnLst/>
            <a:rect l="l" t="t" r="r" b="b"/>
            <a:pathLst>
              <a:path w="5079" h="10160">
                <a:moveTo>
                  <a:pt x="4419" y="0"/>
                </a:moveTo>
                <a:lnTo>
                  <a:pt x="889" y="2235"/>
                </a:lnTo>
                <a:lnTo>
                  <a:pt x="25" y="5689"/>
                </a:lnTo>
                <a:lnTo>
                  <a:pt x="0" y="9550"/>
                </a:lnTo>
                <a:lnTo>
                  <a:pt x="3771" y="7429"/>
                </a:lnTo>
                <a:lnTo>
                  <a:pt x="4508" y="3898"/>
                </a:lnTo>
                <a:lnTo>
                  <a:pt x="4419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11874830" y="5580202"/>
            <a:ext cx="51435" cy="18415"/>
          </a:xfrm>
          <a:custGeom>
            <a:avLst/>
            <a:gdLst/>
            <a:ahLst/>
            <a:cxnLst/>
            <a:rect l="l" t="t" r="r" b="b"/>
            <a:pathLst>
              <a:path w="51434" h="18414">
                <a:moveTo>
                  <a:pt x="13804" y="13843"/>
                </a:moveTo>
                <a:lnTo>
                  <a:pt x="11849" y="10223"/>
                </a:lnTo>
                <a:lnTo>
                  <a:pt x="8509" y="9182"/>
                </a:lnTo>
                <a:lnTo>
                  <a:pt x="4851" y="8978"/>
                </a:lnTo>
                <a:lnTo>
                  <a:pt x="4648" y="5321"/>
                </a:lnTo>
                <a:lnTo>
                  <a:pt x="3632" y="1968"/>
                </a:lnTo>
                <a:lnTo>
                  <a:pt x="0" y="12"/>
                </a:lnTo>
                <a:lnTo>
                  <a:pt x="139" y="3835"/>
                </a:lnTo>
                <a:lnTo>
                  <a:pt x="952" y="7289"/>
                </a:lnTo>
                <a:lnTo>
                  <a:pt x="4775" y="9055"/>
                </a:lnTo>
                <a:lnTo>
                  <a:pt x="6527" y="12865"/>
                </a:lnTo>
                <a:lnTo>
                  <a:pt x="9982" y="13690"/>
                </a:lnTo>
                <a:lnTo>
                  <a:pt x="13804" y="13843"/>
                </a:lnTo>
                <a:close/>
              </a:path>
              <a:path w="51434" h="18414">
                <a:moveTo>
                  <a:pt x="23393" y="18300"/>
                </a:moveTo>
                <a:lnTo>
                  <a:pt x="21170" y="14782"/>
                </a:lnTo>
                <a:lnTo>
                  <a:pt x="17703" y="13931"/>
                </a:lnTo>
                <a:lnTo>
                  <a:pt x="13868" y="13893"/>
                </a:lnTo>
                <a:lnTo>
                  <a:pt x="16002" y="17627"/>
                </a:lnTo>
                <a:lnTo>
                  <a:pt x="19507" y="18364"/>
                </a:lnTo>
                <a:lnTo>
                  <a:pt x="23393" y="18300"/>
                </a:lnTo>
                <a:close/>
              </a:path>
              <a:path w="51434" h="18414">
                <a:moveTo>
                  <a:pt x="36880" y="14109"/>
                </a:moveTo>
                <a:lnTo>
                  <a:pt x="33083" y="14020"/>
                </a:lnTo>
                <a:lnTo>
                  <a:pt x="29718" y="14884"/>
                </a:lnTo>
                <a:lnTo>
                  <a:pt x="27520" y="18326"/>
                </a:lnTo>
                <a:lnTo>
                  <a:pt x="31292" y="18364"/>
                </a:lnTo>
                <a:lnTo>
                  <a:pt x="34759" y="17741"/>
                </a:lnTo>
                <a:lnTo>
                  <a:pt x="36880" y="14109"/>
                </a:lnTo>
                <a:close/>
              </a:path>
              <a:path w="51434" h="18414">
                <a:moveTo>
                  <a:pt x="50863" y="0"/>
                </a:moveTo>
                <a:lnTo>
                  <a:pt x="47256" y="1993"/>
                </a:lnTo>
                <a:lnTo>
                  <a:pt x="46291" y="5359"/>
                </a:lnTo>
                <a:lnTo>
                  <a:pt x="46062" y="9131"/>
                </a:lnTo>
                <a:lnTo>
                  <a:pt x="49911" y="7277"/>
                </a:lnTo>
                <a:lnTo>
                  <a:pt x="50736" y="3822"/>
                </a:lnTo>
                <a:lnTo>
                  <a:pt x="50863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11690134" y="5908040"/>
            <a:ext cx="78740" cy="97155"/>
          </a:xfrm>
          <a:custGeom>
            <a:avLst/>
            <a:gdLst/>
            <a:ahLst/>
            <a:cxnLst/>
            <a:rect l="l" t="t" r="r" b="b"/>
            <a:pathLst>
              <a:path w="78740" h="97154">
                <a:moveTo>
                  <a:pt x="4419" y="79209"/>
                </a:moveTo>
                <a:lnTo>
                  <a:pt x="3556" y="75819"/>
                </a:lnTo>
                <a:lnTo>
                  <a:pt x="50" y="73621"/>
                </a:lnTo>
                <a:lnTo>
                  <a:pt x="0" y="77419"/>
                </a:lnTo>
                <a:lnTo>
                  <a:pt x="635" y="80911"/>
                </a:lnTo>
                <a:lnTo>
                  <a:pt x="4305" y="83032"/>
                </a:lnTo>
                <a:lnTo>
                  <a:pt x="4419" y="79209"/>
                </a:lnTo>
                <a:close/>
              </a:path>
              <a:path w="78740" h="97154">
                <a:moveTo>
                  <a:pt x="9194" y="23088"/>
                </a:moveTo>
                <a:lnTo>
                  <a:pt x="5435" y="25057"/>
                </a:lnTo>
                <a:lnTo>
                  <a:pt x="4622" y="28498"/>
                </a:lnTo>
                <a:lnTo>
                  <a:pt x="4546" y="32321"/>
                </a:lnTo>
                <a:lnTo>
                  <a:pt x="8178" y="30289"/>
                </a:lnTo>
                <a:lnTo>
                  <a:pt x="9080" y="26885"/>
                </a:lnTo>
                <a:lnTo>
                  <a:pt x="9194" y="23088"/>
                </a:lnTo>
                <a:close/>
              </a:path>
              <a:path w="78740" h="97154">
                <a:moveTo>
                  <a:pt x="9245" y="96951"/>
                </a:moveTo>
                <a:lnTo>
                  <a:pt x="9118" y="93141"/>
                </a:lnTo>
                <a:lnTo>
                  <a:pt x="8191" y="89712"/>
                </a:lnTo>
                <a:lnTo>
                  <a:pt x="4610" y="87604"/>
                </a:lnTo>
                <a:lnTo>
                  <a:pt x="4635" y="91478"/>
                </a:lnTo>
                <a:lnTo>
                  <a:pt x="5410" y="94970"/>
                </a:lnTo>
                <a:lnTo>
                  <a:pt x="9245" y="96951"/>
                </a:lnTo>
                <a:close/>
              </a:path>
              <a:path w="78740" h="97154">
                <a:moveTo>
                  <a:pt x="32245" y="0"/>
                </a:moveTo>
                <a:lnTo>
                  <a:pt x="28409" y="101"/>
                </a:lnTo>
                <a:lnTo>
                  <a:pt x="24942" y="914"/>
                </a:lnTo>
                <a:lnTo>
                  <a:pt x="23101" y="4813"/>
                </a:lnTo>
                <a:lnTo>
                  <a:pt x="26873" y="4597"/>
                </a:lnTo>
                <a:lnTo>
                  <a:pt x="30251" y="3606"/>
                </a:lnTo>
                <a:lnTo>
                  <a:pt x="32245" y="0"/>
                </a:lnTo>
                <a:close/>
              </a:path>
              <a:path w="78740" h="97154">
                <a:moveTo>
                  <a:pt x="78460" y="32346"/>
                </a:moveTo>
                <a:lnTo>
                  <a:pt x="78384" y="28613"/>
                </a:lnTo>
                <a:lnTo>
                  <a:pt x="77673" y="25184"/>
                </a:lnTo>
                <a:lnTo>
                  <a:pt x="74028" y="23152"/>
                </a:lnTo>
                <a:lnTo>
                  <a:pt x="74002" y="26936"/>
                </a:lnTo>
                <a:lnTo>
                  <a:pt x="74904" y="30276"/>
                </a:lnTo>
                <a:lnTo>
                  <a:pt x="78460" y="32346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11593064" y="6018748"/>
            <a:ext cx="9525" cy="5080"/>
          </a:xfrm>
          <a:custGeom>
            <a:avLst/>
            <a:gdLst/>
            <a:ahLst/>
            <a:cxnLst/>
            <a:rect l="l" t="t" r="r" b="b"/>
            <a:pathLst>
              <a:path w="9525" h="5079">
                <a:moveTo>
                  <a:pt x="3086" y="0"/>
                </a:moveTo>
                <a:lnTo>
                  <a:pt x="0" y="4711"/>
                </a:lnTo>
                <a:lnTo>
                  <a:pt x="9232" y="4737"/>
                </a:lnTo>
                <a:lnTo>
                  <a:pt x="6159" y="12"/>
                </a:lnTo>
                <a:lnTo>
                  <a:pt x="3086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11736244" y="6018866"/>
            <a:ext cx="9525" cy="5080"/>
          </a:xfrm>
          <a:custGeom>
            <a:avLst/>
            <a:gdLst/>
            <a:ahLst/>
            <a:cxnLst/>
            <a:rect l="l" t="t" r="r" b="b"/>
            <a:pathLst>
              <a:path w="9525" h="5079">
                <a:moveTo>
                  <a:pt x="9258" y="0"/>
                </a:moveTo>
                <a:lnTo>
                  <a:pt x="5473" y="127"/>
                </a:lnTo>
                <a:lnTo>
                  <a:pt x="2070" y="1016"/>
                </a:lnTo>
                <a:lnTo>
                  <a:pt x="0" y="4597"/>
                </a:lnTo>
                <a:lnTo>
                  <a:pt x="3822" y="4546"/>
                </a:lnTo>
                <a:lnTo>
                  <a:pt x="7277" y="3746"/>
                </a:lnTo>
                <a:lnTo>
                  <a:pt x="9258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11602288" y="6023495"/>
            <a:ext cx="13970" cy="14604"/>
          </a:xfrm>
          <a:custGeom>
            <a:avLst/>
            <a:gdLst/>
            <a:ahLst/>
            <a:cxnLst/>
            <a:rect l="l" t="t" r="r" b="b"/>
            <a:pathLst>
              <a:path w="13970" h="14604">
                <a:moveTo>
                  <a:pt x="13792" y="14033"/>
                </a:moveTo>
                <a:lnTo>
                  <a:pt x="13779" y="10121"/>
                </a:lnTo>
                <a:lnTo>
                  <a:pt x="13017" y="6591"/>
                </a:lnTo>
                <a:lnTo>
                  <a:pt x="9105" y="4737"/>
                </a:lnTo>
                <a:lnTo>
                  <a:pt x="7327" y="901"/>
                </a:lnTo>
                <a:lnTo>
                  <a:pt x="3848" y="101"/>
                </a:lnTo>
                <a:lnTo>
                  <a:pt x="0" y="0"/>
                </a:lnTo>
                <a:lnTo>
                  <a:pt x="2019" y="3581"/>
                </a:lnTo>
                <a:lnTo>
                  <a:pt x="5372" y="4610"/>
                </a:lnTo>
                <a:lnTo>
                  <a:pt x="9042" y="4826"/>
                </a:lnTo>
                <a:lnTo>
                  <a:pt x="9245" y="8509"/>
                </a:lnTo>
                <a:lnTo>
                  <a:pt x="10223" y="11938"/>
                </a:lnTo>
                <a:lnTo>
                  <a:pt x="13792" y="14033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11787137" y="6078944"/>
            <a:ext cx="60325" cy="37465"/>
          </a:xfrm>
          <a:custGeom>
            <a:avLst/>
            <a:gdLst/>
            <a:ahLst/>
            <a:cxnLst/>
            <a:rect l="l" t="t" r="r" b="b"/>
            <a:pathLst>
              <a:path w="60325" h="37464">
                <a:moveTo>
                  <a:pt x="9271" y="0"/>
                </a:moveTo>
                <a:lnTo>
                  <a:pt x="5499" y="38"/>
                </a:lnTo>
                <a:lnTo>
                  <a:pt x="2044" y="762"/>
                </a:lnTo>
                <a:lnTo>
                  <a:pt x="0" y="4419"/>
                </a:lnTo>
                <a:lnTo>
                  <a:pt x="3797" y="4432"/>
                </a:lnTo>
                <a:lnTo>
                  <a:pt x="7150" y="3517"/>
                </a:lnTo>
                <a:lnTo>
                  <a:pt x="9271" y="0"/>
                </a:lnTo>
                <a:close/>
              </a:path>
              <a:path w="60325" h="37464">
                <a:moveTo>
                  <a:pt x="55346" y="27686"/>
                </a:moveTo>
                <a:lnTo>
                  <a:pt x="55283" y="23837"/>
                </a:lnTo>
                <a:lnTo>
                  <a:pt x="54483" y="20370"/>
                </a:lnTo>
                <a:lnTo>
                  <a:pt x="50571" y="18503"/>
                </a:lnTo>
                <a:lnTo>
                  <a:pt x="50761" y="22301"/>
                </a:lnTo>
                <a:lnTo>
                  <a:pt x="51727" y="25692"/>
                </a:lnTo>
                <a:lnTo>
                  <a:pt x="55346" y="27698"/>
                </a:lnTo>
                <a:close/>
              </a:path>
              <a:path w="60325" h="37464">
                <a:moveTo>
                  <a:pt x="59931" y="33223"/>
                </a:moveTo>
                <a:lnTo>
                  <a:pt x="59156" y="29718"/>
                </a:lnTo>
                <a:lnTo>
                  <a:pt x="55359" y="27698"/>
                </a:lnTo>
                <a:lnTo>
                  <a:pt x="55435" y="31521"/>
                </a:lnTo>
                <a:lnTo>
                  <a:pt x="56337" y="34963"/>
                </a:lnTo>
                <a:lnTo>
                  <a:pt x="59918" y="37109"/>
                </a:lnTo>
                <a:lnTo>
                  <a:pt x="59931" y="33223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11699354" y="6111037"/>
            <a:ext cx="55880" cy="23495"/>
          </a:xfrm>
          <a:custGeom>
            <a:avLst/>
            <a:gdLst/>
            <a:ahLst/>
            <a:cxnLst/>
            <a:rect l="l" t="t" r="r" b="b"/>
            <a:pathLst>
              <a:path w="55879" h="23495">
                <a:moveTo>
                  <a:pt x="9182" y="4851"/>
                </a:moveTo>
                <a:lnTo>
                  <a:pt x="6223" y="177"/>
                </a:lnTo>
                <a:lnTo>
                  <a:pt x="3162" y="0"/>
                </a:lnTo>
                <a:lnTo>
                  <a:pt x="0" y="4648"/>
                </a:lnTo>
                <a:lnTo>
                  <a:pt x="9182" y="4851"/>
                </a:lnTo>
                <a:close/>
              </a:path>
              <a:path w="55879" h="23495">
                <a:moveTo>
                  <a:pt x="50749" y="14058"/>
                </a:moveTo>
                <a:lnTo>
                  <a:pt x="46977" y="16116"/>
                </a:lnTo>
                <a:lnTo>
                  <a:pt x="46215" y="19621"/>
                </a:lnTo>
                <a:lnTo>
                  <a:pt x="46228" y="23495"/>
                </a:lnTo>
                <a:lnTo>
                  <a:pt x="49809" y="21336"/>
                </a:lnTo>
                <a:lnTo>
                  <a:pt x="50698" y="17894"/>
                </a:lnTo>
                <a:lnTo>
                  <a:pt x="50749" y="14058"/>
                </a:lnTo>
                <a:close/>
              </a:path>
              <a:path w="55879" h="23495">
                <a:moveTo>
                  <a:pt x="55410" y="4813"/>
                </a:moveTo>
                <a:lnTo>
                  <a:pt x="51663" y="6781"/>
                </a:lnTo>
                <a:lnTo>
                  <a:pt x="50850" y="10223"/>
                </a:lnTo>
                <a:lnTo>
                  <a:pt x="50761" y="14020"/>
                </a:lnTo>
                <a:lnTo>
                  <a:pt x="54406" y="12001"/>
                </a:lnTo>
                <a:lnTo>
                  <a:pt x="55295" y="8610"/>
                </a:lnTo>
                <a:lnTo>
                  <a:pt x="55410" y="4813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11745569" y="6189573"/>
            <a:ext cx="9525" cy="19050"/>
          </a:xfrm>
          <a:custGeom>
            <a:avLst/>
            <a:gdLst/>
            <a:ahLst/>
            <a:cxnLst/>
            <a:rect l="l" t="t" r="r" b="b"/>
            <a:pathLst>
              <a:path w="9525" h="19050">
                <a:moveTo>
                  <a:pt x="4521" y="9410"/>
                </a:moveTo>
                <a:lnTo>
                  <a:pt x="4470" y="5575"/>
                </a:lnTo>
                <a:lnTo>
                  <a:pt x="3568" y="2146"/>
                </a:lnTo>
                <a:lnTo>
                  <a:pt x="0" y="0"/>
                </a:lnTo>
                <a:lnTo>
                  <a:pt x="0" y="3860"/>
                </a:lnTo>
                <a:lnTo>
                  <a:pt x="762" y="7353"/>
                </a:lnTo>
                <a:lnTo>
                  <a:pt x="4521" y="9410"/>
                </a:lnTo>
                <a:close/>
              </a:path>
              <a:path w="9525" h="19050">
                <a:moveTo>
                  <a:pt x="9258" y="18618"/>
                </a:moveTo>
                <a:lnTo>
                  <a:pt x="9093" y="14833"/>
                </a:lnTo>
                <a:lnTo>
                  <a:pt x="8140" y="11455"/>
                </a:lnTo>
                <a:lnTo>
                  <a:pt x="4533" y="9436"/>
                </a:lnTo>
                <a:lnTo>
                  <a:pt x="4635" y="13258"/>
                </a:lnTo>
                <a:lnTo>
                  <a:pt x="5461" y="16700"/>
                </a:lnTo>
                <a:lnTo>
                  <a:pt x="9258" y="18618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11814924" y="6203696"/>
            <a:ext cx="18415" cy="19050"/>
          </a:xfrm>
          <a:custGeom>
            <a:avLst/>
            <a:gdLst/>
            <a:ahLst/>
            <a:cxnLst/>
            <a:rect l="l" t="t" r="r" b="b"/>
            <a:pathLst>
              <a:path w="18415" h="19050">
                <a:moveTo>
                  <a:pt x="9004" y="13525"/>
                </a:moveTo>
                <a:lnTo>
                  <a:pt x="5232" y="13741"/>
                </a:lnTo>
                <a:lnTo>
                  <a:pt x="1892" y="14757"/>
                </a:lnTo>
                <a:lnTo>
                  <a:pt x="0" y="18427"/>
                </a:lnTo>
                <a:lnTo>
                  <a:pt x="3797" y="18249"/>
                </a:lnTo>
                <a:lnTo>
                  <a:pt x="7239" y="17424"/>
                </a:lnTo>
                <a:lnTo>
                  <a:pt x="9004" y="13525"/>
                </a:lnTo>
                <a:close/>
              </a:path>
              <a:path w="18415" h="19050">
                <a:moveTo>
                  <a:pt x="18389" y="0"/>
                </a:moveTo>
                <a:lnTo>
                  <a:pt x="14744" y="1917"/>
                </a:lnTo>
                <a:lnTo>
                  <a:pt x="13690" y="5245"/>
                </a:lnTo>
                <a:lnTo>
                  <a:pt x="13487" y="9029"/>
                </a:lnTo>
                <a:lnTo>
                  <a:pt x="17411" y="7264"/>
                </a:lnTo>
                <a:lnTo>
                  <a:pt x="18237" y="3810"/>
                </a:lnTo>
                <a:lnTo>
                  <a:pt x="18389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11703977" y="6305258"/>
            <a:ext cx="55880" cy="60325"/>
          </a:xfrm>
          <a:custGeom>
            <a:avLst/>
            <a:gdLst/>
            <a:ahLst/>
            <a:cxnLst/>
            <a:rect l="l" t="t" r="r" b="b"/>
            <a:pathLst>
              <a:path w="55879" h="60325">
                <a:moveTo>
                  <a:pt x="4457" y="46139"/>
                </a:moveTo>
                <a:lnTo>
                  <a:pt x="4432" y="42303"/>
                </a:lnTo>
                <a:lnTo>
                  <a:pt x="3581" y="38836"/>
                </a:lnTo>
                <a:lnTo>
                  <a:pt x="63" y="36614"/>
                </a:lnTo>
                <a:lnTo>
                  <a:pt x="0" y="40487"/>
                </a:lnTo>
                <a:lnTo>
                  <a:pt x="736" y="44005"/>
                </a:lnTo>
                <a:lnTo>
                  <a:pt x="4457" y="46139"/>
                </a:lnTo>
                <a:close/>
              </a:path>
              <a:path w="55879" h="60325">
                <a:moveTo>
                  <a:pt x="9347" y="0"/>
                </a:moveTo>
                <a:lnTo>
                  <a:pt x="5461" y="1905"/>
                </a:lnTo>
                <a:lnTo>
                  <a:pt x="4648" y="5384"/>
                </a:lnTo>
                <a:lnTo>
                  <a:pt x="4610" y="9245"/>
                </a:lnTo>
                <a:lnTo>
                  <a:pt x="8229" y="7213"/>
                </a:lnTo>
                <a:lnTo>
                  <a:pt x="9156" y="3797"/>
                </a:lnTo>
                <a:lnTo>
                  <a:pt x="9347" y="0"/>
                </a:lnTo>
                <a:close/>
              </a:path>
              <a:path w="55879" h="60325">
                <a:moveTo>
                  <a:pt x="18478" y="59944"/>
                </a:moveTo>
                <a:lnTo>
                  <a:pt x="16459" y="56337"/>
                </a:lnTo>
                <a:lnTo>
                  <a:pt x="13055" y="55397"/>
                </a:lnTo>
                <a:lnTo>
                  <a:pt x="9372" y="55181"/>
                </a:lnTo>
                <a:lnTo>
                  <a:pt x="9156" y="51523"/>
                </a:lnTo>
                <a:lnTo>
                  <a:pt x="8166" y="48158"/>
                </a:lnTo>
                <a:lnTo>
                  <a:pt x="4521" y="46228"/>
                </a:lnTo>
                <a:lnTo>
                  <a:pt x="4686" y="50025"/>
                </a:lnTo>
                <a:lnTo>
                  <a:pt x="5511" y="53479"/>
                </a:lnTo>
                <a:lnTo>
                  <a:pt x="9296" y="55257"/>
                </a:lnTo>
                <a:lnTo>
                  <a:pt x="11137" y="59080"/>
                </a:lnTo>
                <a:lnTo>
                  <a:pt x="14617" y="59893"/>
                </a:lnTo>
                <a:lnTo>
                  <a:pt x="18478" y="59944"/>
                </a:lnTo>
                <a:close/>
              </a:path>
              <a:path w="55879" h="60325">
                <a:moveTo>
                  <a:pt x="55346" y="36791"/>
                </a:moveTo>
                <a:lnTo>
                  <a:pt x="51765" y="38900"/>
                </a:lnTo>
                <a:lnTo>
                  <a:pt x="50863" y="42316"/>
                </a:lnTo>
                <a:lnTo>
                  <a:pt x="50761" y="46126"/>
                </a:lnTo>
                <a:lnTo>
                  <a:pt x="54521" y="44107"/>
                </a:lnTo>
                <a:lnTo>
                  <a:pt x="55308" y="40640"/>
                </a:lnTo>
                <a:lnTo>
                  <a:pt x="55346" y="36791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364370" y="4701347"/>
            <a:ext cx="5080" cy="5080"/>
          </a:xfrm>
          <a:custGeom>
            <a:avLst/>
            <a:gdLst/>
            <a:ahLst/>
            <a:cxnLst/>
            <a:rect l="l" t="t" r="r" b="b"/>
            <a:pathLst>
              <a:path w="5079" h="5079">
                <a:moveTo>
                  <a:pt x="4648" y="0"/>
                </a:moveTo>
                <a:lnTo>
                  <a:pt x="0" y="4724"/>
                </a:lnTo>
                <a:lnTo>
                  <a:pt x="4648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244360" y="4735766"/>
            <a:ext cx="5080" cy="3175"/>
          </a:xfrm>
          <a:custGeom>
            <a:avLst/>
            <a:gdLst/>
            <a:ahLst/>
            <a:cxnLst/>
            <a:rect l="l" t="t" r="r" b="b"/>
            <a:pathLst>
              <a:path w="5079" h="3175">
                <a:moveTo>
                  <a:pt x="4610" y="2590"/>
                </a:moveTo>
                <a:lnTo>
                  <a:pt x="3111" y="0"/>
                </a:lnTo>
                <a:lnTo>
                  <a:pt x="1549" y="0"/>
                </a:lnTo>
                <a:lnTo>
                  <a:pt x="0" y="2590"/>
                </a:lnTo>
                <a:lnTo>
                  <a:pt x="4610" y="259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11884056" y="5524691"/>
            <a:ext cx="5080" cy="4445"/>
          </a:xfrm>
          <a:custGeom>
            <a:avLst/>
            <a:gdLst/>
            <a:ahLst/>
            <a:cxnLst/>
            <a:rect l="l" t="t" r="r" b="b"/>
            <a:pathLst>
              <a:path w="5079" h="4445">
                <a:moveTo>
                  <a:pt x="4457" y="0"/>
                </a:moveTo>
                <a:lnTo>
                  <a:pt x="0" y="4419"/>
                </a:lnTo>
                <a:lnTo>
                  <a:pt x="4457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11750315" y="6009821"/>
            <a:ext cx="5080" cy="5080"/>
          </a:xfrm>
          <a:custGeom>
            <a:avLst/>
            <a:gdLst/>
            <a:ahLst/>
            <a:cxnLst/>
            <a:rect l="l" t="t" r="r" b="b"/>
            <a:pathLst>
              <a:path w="5079" h="5079">
                <a:moveTo>
                  <a:pt x="4457" y="0"/>
                </a:moveTo>
                <a:lnTo>
                  <a:pt x="0" y="4457"/>
                </a:lnTo>
                <a:lnTo>
                  <a:pt x="4457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11828598" y="6088162"/>
            <a:ext cx="5080" cy="5080"/>
          </a:xfrm>
          <a:custGeom>
            <a:avLst/>
            <a:gdLst/>
            <a:ahLst/>
            <a:cxnLst/>
            <a:rect l="l" t="t" r="r" b="b"/>
            <a:pathLst>
              <a:path w="5079" h="5079">
                <a:moveTo>
                  <a:pt x="0" y="0"/>
                </a:moveTo>
                <a:lnTo>
                  <a:pt x="4660" y="4660"/>
                </a:lnTo>
                <a:lnTo>
                  <a:pt x="0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11764009" y="6097370"/>
            <a:ext cx="5080" cy="5080"/>
          </a:xfrm>
          <a:custGeom>
            <a:avLst/>
            <a:gdLst/>
            <a:ahLst/>
            <a:cxnLst/>
            <a:rect l="l" t="t" r="r" b="b"/>
            <a:pathLst>
              <a:path w="5079" h="5079">
                <a:moveTo>
                  <a:pt x="4572" y="0"/>
                </a:moveTo>
                <a:lnTo>
                  <a:pt x="0" y="4686"/>
                </a:lnTo>
                <a:lnTo>
                  <a:pt x="4572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11690101" y="6115927"/>
            <a:ext cx="5080" cy="5080"/>
          </a:xfrm>
          <a:custGeom>
            <a:avLst/>
            <a:gdLst/>
            <a:ahLst/>
            <a:cxnLst/>
            <a:rect l="l" t="t" r="r" b="b"/>
            <a:pathLst>
              <a:path w="5079" h="5079">
                <a:moveTo>
                  <a:pt x="4876" y="0"/>
                </a:moveTo>
                <a:lnTo>
                  <a:pt x="0" y="4610"/>
                </a:lnTo>
                <a:lnTo>
                  <a:pt x="4876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99" name="object 99"/>
          <p:cNvGrpSpPr/>
          <p:nvPr/>
        </p:nvGrpSpPr>
        <p:grpSpPr>
          <a:xfrm>
            <a:off x="11745983" y="6079346"/>
            <a:ext cx="109220" cy="147955"/>
            <a:chOff x="11745983" y="6079346"/>
            <a:chExt cx="109220" cy="147955"/>
          </a:xfrm>
        </p:grpSpPr>
        <p:sp>
          <p:nvSpPr>
            <p:cNvPr id="100" name="object 100"/>
            <p:cNvSpPr/>
            <p:nvPr/>
          </p:nvSpPr>
          <p:spPr>
            <a:xfrm>
              <a:off x="11759347" y="6212936"/>
              <a:ext cx="5080" cy="5080"/>
            </a:xfrm>
            <a:custGeom>
              <a:avLst/>
              <a:gdLst/>
              <a:ahLst/>
              <a:cxnLst/>
              <a:rect l="l" t="t" r="r" b="b"/>
              <a:pathLst>
                <a:path w="5079" h="5079">
                  <a:moveTo>
                    <a:pt x="0" y="0"/>
                  </a:moveTo>
                  <a:lnTo>
                    <a:pt x="4495" y="453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9F5F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1" name="object 101"/>
            <p:cNvSpPr/>
            <p:nvPr/>
          </p:nvSpPr>
          <p:spPr>
            <a:xfrm>
              <a:off x="11745983" y="6079346"/>
              <a:ext cx="109220" cy="147955"/>
            </a:xfrm>
            <a:custGeom>
              <a:avLst/>
              <a:gdLst/>
              <a:ahLst/>
              <a:cxnLst/>
              <a:rect l="l" t="t" r="r" b="b"/>
              <a:pathLst>
                <a:path w="109220" h="147954">
                  <a:moveTo>
                    <a:pt x="66975" y="0"/>
                  </a:moveTo>
                  <a:lnTo>
                    <a:pt x="25199" y="15241"/>
                  </a:lnTo>
                  <a:lnTo>
                    <a:pt x="605" y="64858"/>
                  </a:lnTo>
                  <a:lnTo>
                    <a:pt x="0" y="94348"/>
                  </a:lnTo>
                  <a:lnTo>
                    <a:pt x="7600" y="119791"/>
                  </a:lnTo>
                  <a:lnTo>
                    <a:pt x="22072" y="138516"/>
                  </a:lnTo>
                  <a:lnTo>
                    <a:pt x="42083" y="147853"/>
                  </a:lnTo>
                  <a:lnTo>
                    <a:pt x="64044" y="145579"/>
                  </a:lnTo>
                  <a:lnTo>
                    <a:pt x="83849" y="132622"/>
                  </a:lnTo>
                  <a:lnTo>
                    <a:pt x="99360" y="111070"/>
                  </a:lnTo>
                  <a:lnTo>
                    <a:pt x="108441" y="83007"/>
                  </a:lnTo>
                  <a:lnTo>
                    <a:pt x="109047" y="53517"/>
                  </a:lnTo>
                  <a:lnTo>
                    <a:pt x="101448" y="28073"/>
                  </a:lnTo>
                  <a:lnTo>
                    <a:pt x="86979" y="9344"/>
                  </a:lnTo>
                  <a:lnTo>
                    <a:pt x="66975" y="0"/>
                  </a:lnTo>
                  <a:close/>
                </a:path>
              </a:pathLst>
            </a:custGeom>
            <a:solidFill>
              <a:srgbClr val="ADDB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2" name="object 102"/>
          <p:cNvSpPr/>
          <p:nvPr/>
        </p:nvSpPr>
        <p:spPr>
          <a:xfrm>
            <a:off x="11580425" y="6020630"/>
            <a:ext cx="37465" cy="50165"/>
          </a:xfrm>
          <a:custGeom>
            <a:avLst/>
            <a:gdLst/>
            <a:ahLst/>
            <a:cxnLst/>
            <a:rect l="l" t="t" r="r" b="b"/>
            <a:pathLst>
              <a:path w="37465" h="50164">
                <a:moveTo>
                  <a:pt x="22695" y="0"/>
                </a:moveTo>
                <a:lnTo>
                  <a:pt x="0" y="31959"/>
                </a:lnTo>
                <a:lnTo>
                  <a:pt x="2575" y="40578"/>
                </a:lnTo>
                <a:lnTo>
                  <a:pt x="7479" y="46922"/>
                </a:lnTo>
                <a:lnTo>
                  <a:pt x="14262" y="50088"/>
                </a:lnTo>
                <a:lnTo>
                  <a:pt x="21702" y="49318"/>
                </a:lnTo>
                <a:lnTo>
                  <a:pt x="28411" y="44927"/>
                </a:lnTo>
                <a:lnTo>
                  <a:pt x="33666" y="37624"/>
                </a:lnTo>
                <a:lnTo>
                  <a:pt x="36741" y="28117"/>
                </a:lnTo>
                <a:lnTo>
                  <a:pt x="36945" y="18127"/>
                </a:lnTo>
                <a:lnTo>
                  <a:pt x="34371" y="9505"/>
                </a:lnTo>
                <a:lnTo>
                  <a:pt x="29470" y="3161"/>
                </a:lnTo>
                <a:lnTo>
                  <a:pt x="22695" y="0"/>
                </a:lnTo>
                <a:close/>
              </a:path>
            </a:pathLst>
          </a:custGeom>
          <a:solidFill>
            <a:srgbClr val="ADDB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11690164" y="5905208"/>
            <a:ext cx="85725" cy="117475"/>
          </a:xfrm>
          <a:custGeom>
            <a:avLst/>
            <a:gdLst/>
            <a:ahLst/>
            <a:cxnLst/>
            <a:rect l="l" t="t" r="r" b="b"/>
            <a:pathLst>
              <a:path w="85725" h="117475">
                <a:moveTo>
                  <a:pt x="46164" y="0"/>
                </a:moveTo>
                <a:lnTo>
                  <a:pt x="29235" y="3663"/>
                </a:lnTo>
                <a:lnTo>
                  <a:pt x="14909" y="15467"/>
                </a:lnTo>
                <a:lnTo>
                  <a:pt x="4670" y="33602"/>
                </a:lnTo>
                <a:lnTo>
                  <a:pt x="0" y="56260"/>
                </a:lnTo>
                <a:lnTo>
                  <a:pt x="2057" y="79304"/>
                </a:lnTo>
                <a:lnTo>
                  <a:pt x="10166" y="98490"/>
                </a:lnTo>
                <a:lnTo>
                  <a:pt x="23056" y="111848"/>
                </a:lnTo>
                <a:lnTo>
                  <a:pt x="39458" y="117411"/>
                </a:lnTo>
                <a:lnTo>
                  <a:pt x="56387" y="113748"/>
                </a:lnTo>
                <a:lnTo>
                  <a:pt x="70713" y="101944"/>
                </a:lnTo>
                <a:lnTo>
                  <a:pt x="80953" y="83809"/>
                </a:lnTo>
                <a:lnTo>
                  <a:pt x="85623" y="61150"/>
                </a:lnTo>
                <a:lnTo>
                  <a:pt x="83565" y="38108"/>
                </a:lnTo>
                <a:lnTo>
                  <a:pt x="75457" y="18926"/>
                </a:lnTo>
                <a:lnTo>
                  <a:pt x="62566" y="5568"/>
                </a:lnTo>
                <a:lnTo>
                  <a:pt x="46164" y="0"/>
                </a:lnTo>
                <a:close/>
              </a:path>
            </a:pathLst>
          </a:custGeom>
          <a:solidFill>
            <a:srgbClr val="ADDB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11875033" y="5517507"/>
            <a:ext cx="54610" cy="74930"/>
          </a:xfrm>
          <a:custGeom>
            <a:avLst/>
            <a:gdLst/>
            <a:ahLst/>
            <a:cxnLst/>
            <a:rect l="l" t="t" r="r" b="b"/>
            <a:pathLst>
              <a:path w="54609" h="74929">
                <a:moveTo>
                  <a:pt x="29235" y="0"/>
                </a:moveTo>
                <a:lnTo>
                  <a:pt x="18514" y="2321"/>
                </a:lnTo>
                <a:lnTo>
                  <a:pt x="9440" y="9798"/>
                </a:lnTo>
                <a:lnTo>
                  <a:pt x="2955" y="21284"/>
                </a:lnTo>
                <a:lnTo>
                  <a:pt x="0" y="35636"/>
                </a:lnTo>
                <a:lnTo>
                  <a:pt x="1299" y="50232"/>
                </a:lnTo>
                <a:lnTo>
                  <a:pt x="6434" y="62385"/>
                </a:lnTo>
                <a:lnTo>
                  <a:pt x="14600" y="70847"/>
                </a:lnTo>
                <a:lnTo>
                  <a:pt x="24993" y="74371"/>
                </a:lnTo>
                <a:lnTo>
                  <a:pt x="35714" y="72049"/>
                </a:lnTo>
                <a:lnTo>
                  <a:pt x="44788" y="64573"/>
                </a:lnTo>
                <a:lnTo>
                  <a:pt x="51273" y="53086"/>
                </a:lnTo>
                <a:lnTo>
                  <a:pt x="54228" y="38734"/>
                </a:lnTo>
                <a:lnTo>
                  <a:pt x="52922" y="24140"/>
                </a:lnTo>
                <a:lnTo>
                  <a:pt x="47785" y="11990"/>
                </a:lnTo>
                <a:lnTo>
                  <a:pt x="39621" y="3528"/>
                </a:lnTo>
                <a:lnTo>
                  <a:pt x="29235" y="0"/>
                </a:lnTo>
                <a:close/>
              </a:path>
            </a:pathLst>
          </a:custGeom>
          <a:solidFill>
            <a:srgbClr val="ADDB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183807" y="4602137"/>
            <a:ext cx="207645" cy="328930"/>
          </a:xfrm>
          <a:custGeom>
            <a:avLst/>
            <a:gdLst/>
            <a:ahLst/>
            <a:cxnLst/>
            <a:rect l="l" t="t" r="r" b="b"/>
            <a:pathLst>
              <a:path w="207645" h="328929">
                <a:moveTo>
                  <a:pt x="111658" y="189280"/>
                </a:moveTo>
                <a:lnTo>
                  <a:pt x="103886" y="163220"/>
                </a:lnTo>
                <a:lnTo>
                  <a:pt x="89065" y="144043"/>
                </a:lnTo>
                <a:lnTo>
                  <a:pt x="68580" y="134467"/>
                </a:lnTo>
                <a:lnTo>
                  <a:pt x="46088" y="136804"/>
                </a:lnTo>
                <a:lnTo>
                  <a:pt x="25806" y="150075"/>
                </a:lnTo>
                <a:lnTo>
                  <a:pt x="9918" y="172148"/>
                </a:lnTo>
                <a:lnTo>
                  <a:pt x="622" y="200875"/>
                </a:lnTo>
                <a:lnTo>
                  <a:pt x="0" y="231089"/>
                </a:lnTo>
                <a:lnTo>
                  <a:pt x="7772" y="257136"/>
                </a:lnTo>
                <a:lnTo>
                  <a:pt x="22593" y="276313"/>
                </a:lnTo>
                <a:lnTo>
                  <a:pt x="43091" y="285877"/>
                </a:lnTo>
                <a:lnTo>
                  <a:pt x="65582" y="283552"/>
                </a:lnTo>
                <a:lnTo>
                  <a:pt x="85864" y="270281"/>
                </a:lnTo>
                <a:lnTo>
                  <a:pt x="101739" y="248208"/>
                </a:lnTo>
                <a:lnTo>
                  <a:pt x="111048" y="219468"/>
                </a:lnTo>
                <a:lnTo>
                  <a:pt x="111658" y="189280"/>
                </a:lnTo>
                <a:close/>
              </a:path>
              <a:path w="207645" h="328929">
                <a:moveTo>
                  <a:pt x="199212" y="40055"/>
                </a:moveTo>
                <a:lnTo>
                  <a:pt x="193522" y="21005"/>
                </a:lnTo>
                <a:lnTo>
                  <a:pt x="182702" y="6997"/>
                </a:lnTo>
                <a:lnTo>
                  <a:pt x="167716" y="0"/>
                </a:lnTo>
                <a:lnTo>
                  <a:pt x="151282" y="1714"/>
                </a:lnTo>
                <a:lnTo>
                  <a:pt x="136474" y="11404"/>
                </a:lnTo>
                <a:lnTo>
                  <a:pt x="124866" y="27533"/>
                </a:lnTo>
                <a:lnTo>
                  <a:pt x="118059" y="48526"/>
                </a:lnTo>
                <a:lnTo>
                  <a:pt x="117614" y="70599"/>
                </a:lnTo>
                <a:lnTo>
                  <a:pt x="123291" y="89636"/>
                </a:lnTo>
                <a:lnTo>
                  <a:pt x="134124" y="103657"/>
                </a:lnTo>
                <a:lnTo>
                  <a:pt x="149098" y="110642"/>
                </a:lnTo>
                <a:lnTo>
                  <a:pt x="165531" y="108940"/>
                </a:lnTo>
                <a:lnTo>
                  <a:pt x="180352" y="99250"/>
                </a:lnTo>
                <a:lnTo>
                  <a:pt x="191960" y="83121"/>
                </a:lnTo>
                <a:lnTo>
                  <a:pt x="198755" y="62115"/>
                </a:lnTo>
                <a:lnTo>
                  <a:pt x="199212" y="40055"/>
                </a:lnTo>
                <a:close/>
              </a:path>
              <a:path w="207645" h="328929">
                <a:moveTo>
                  <a:pt x="207149" y="274828"/>
                </a:moveTo>
                <a:lnTo>
                  <a:pt x="202793" y="260248"/>
                </a:lnTo>
                <a:lnTo>
                  <a:pt x="194500" y="249504"/>
                </a:lnTo>
                <a:lnTo>
                  <a:pt x="183032" y="244157"/>
                </a:lnTo>
                <a:lnTo>
                  <a:pt x="170446" y="245465"/>
                </a:lnTo>
                <a:lnTo>
                  <a:pt x="159092" y="252895"/>
                </a:lnTo>
                <a:lnTo>
                  <a:pt x="150202" y="265239"/>
                </a:lnTo>
                <a:lnTo>
                  <a:pt x="144995" y="281330"/>
                </a:lnTo>
                <a:lnTo>
                  <a:pt x="144653" y="298234"/>
                </a:lnTo>
                <a:lnTo>
                  <a:pt x="149009" y="312813"/>
                </a:lnTo>
                <a:lnTo>
                  <a:pt x="157302" y="323545"/>
                </a:lnTo>
                <a:lnTo>
                  <a:pt x="168770" y="328904"/>
                </a:lnTo>
                <a:lnTo>
                  <a:pt x="181356" y="327596"/>
                </a:lnTo>
                <a:lnTo>
                  <a:pt x="192709" y="320167"/>
                </a:lnTo>
                <a:lnTo>
                  <a:pt x="201599" y="307822"/>
                </a:lnTo>
                <a:lnTo>
                  <a:pt x="206806" y="291731"/>
                </a:lnTo>
                <a:lnTo>
                  <a:pt x="207149" y="274828"/>
                </a:lnTo>
                <a:close/>
              </a:path>
            </a:pathLst>
          </a:custGeom>
          <a:solidFill>
            <a:srgbClr val="ADDB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177829" y="4177738"/>
            <a:ext cx="54610" cy="73660"/>
          </a:xfrm>
          <a:custGeom>
            <a:avLst/>
            <a:gdLst/>
            <a:ahLst/>
            <a:cxnLst/>
            <a:rect l="l" t="t" r="r" b="b"/>
            <a:pathLst>
              <a:path w="54610" h="73660">
                <a:moveTo>
                  <a:pt x="33295" y="0"/>
                </a:moveTo>
                <a:lnTo>
                  <a:pt x="301" y="32245"/>
                </a:lnTo>
                <a:lnTo>
                  <a:pt x="0" y="46902"/>
                </a:lnTo>
                <a:lnTo>
                  <a:pt x="3779" y="59547"/>
                </a:lnTo>
                <a:lnTo>
                  <a:pt x="10975" y="68853"/>
                </a:lnTo>
                <a:lnTo>
                  <a:pt x="20925" y="73494"/>
                </a:lnTo>
                <a:lnTo>
                  <a:pt x="31840" y="72367"/>
                </a:lnTo>
                <a:lnTo>
                  <a:pt x="41683" y="65927"/>
                </a:lnTo>
                <a:lnTo>
                  <a:pt x="49393" y="55212"/>
                </a:lnTo>
                <a:lnTo>
                  <a:pt x="53907" y="41262"/>
                </a:lnTo>
                <a:lnTo>
                  <a:pt x="54208" y="26603"/>
                </a:lnTo>
                <a:lnTo>
                  <a:pt x="50431" y="13954"/>
                </a:lnTo>
                <a:lnTo>
                  <a:pt x="43238" y="4643"/>
                </a:lnTo>
                <a:lnTo>
                  <a:pt x="33295" y="0"/>
                </a:lnTo>
                <a:close/>
              </a:path>
            </a:pathLst>
          </a:custGeom>
          <a:solidFill>
            <a:srgbClr val="ADDB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362656" y="4457912"/>
            <a:ext cx="41910" cy="57150"/>
          </a:xfrm>
          <a:custGeom>
            <a:avLst/>
            <a:gdLst/>
            <a:ahLst/>
            <a:cxnLst/>
            <a:rect l="l" t="t" r="r" b="b"/>
            <a:pathLst>
              <a:path w="41910" h="57150">
                <a:moveTo>
                  <a:pt x="25643" y="0"/>
                </a:moveTo>
                <a:lnTo>
                  <a:pt x="0" y="36119"/>
                </a:lnTo>
                <a:lnTo>
                  <a:pt x="2911" y="45859"/>
                </a:lnTo>
                <a:lnTo>
                  <a:pt x="8454" y="53028"/>
                </a:lnTo>
                <a:lnTo>
                  <a:pt x="16118" y="56603"/>
                </a:lnTo>
                <a:lnTo>
                  <a:pt x="24523" y="55731"/>
                </a:lnTo>
                <a:lnTo>
                  <a:pt x="32104" y="50771"/>
                </a:lnTo>
                <a:lnTo>
                  <a:pt x="38042" y="42519"/>
                </a:lnTo>
                <a:lnTo>
                  <a:pt x="41518" y="31775"/>
                </a:lnTo>
                <a:lnTo>
                  <a:pt x="41748" y="20484"/>
                </a:lnTo>
                <a:lnTo>
                  <a:pt x="38838" y="10744"/>
                </a:lnTo>
                <a:lnTo>
                  <a:pt x="33299" y="3575"/>
                </a:lnTo>
                <a:lnTo>
                  <a:pt x="25643" y="0"/>
                </a:lnTo>
                <a:close/>
              </a:path>
            </a:pathLst>
          </a:custGeom>
          <a:solidFill>
            <a:srgbClr val="ADDBE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08" name="object 108"/>
          <p:cNvGrpSpPr/>
          <p:nvPr/>
        </p:nvGrpSpPr>
        <p:grpSpPr>
          <a:xfrm>
            <a:off x="0" y="6049149"/>
            <a:ext cx="12171045" cy="752348"/>
            <a:chOff x="0" y="6049149"/>
            <a:chExt cx="12171045" cy="752348"/>
          </a:xfrm>
        </p:grpSpPr>
        <p:sp>
          <p:nvSpPr>
            <p:cNvPr id="109" name="object 109"/>
            <p:cNvSpPr/>
            <p:nvPr/>
          </p:nvSpPr>
          <p:spPr>
            <a:xfrm>
              <a:off x="0" y="6106172"/>
              <a:ext cx="12171045" cy="695325"/>
            </a:xfrm>
            <a:custGeom>
              <a:avLst/>
              <a:gdLst/>
              <a:ahLst/>
              <a:cxnLst/>
              <a:rect l="l" t="t" r="r" b="b"/>
              <a:pathLst>
                <a:path w="12171045" h="695325">
                  <a:moveTo>
                    <a:pt x="0" y="694766"/>
                  </a:moveTo>
                  <a:lnTo>
                    <a:pt x="12170460" y="694766"/>
                  </a:lnTo>
                  <a:lnTo>
                    <a:pt x="12170460" y="0"/>
                  </a:lnTo>
                  <a:lnTo>
                    <a:pt x="0" y="0"/>
                  </a:lnTo>
                  <a:lnTo>
                    <a:pt x="0" y="69476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0" name="object 110"/>
            <p:cNvSpPr/>
            <p:nvPr/>
          </p:nvSpPr>
          <p:spPr>
            <a:xfrm>
              <a:off x="0" y="6049149"/>
              <a:ext cx="12160250" cy="57150"/>
            </a:xfrm>
            <a:custGeom>
              <a:avLst/>
              <a:gdLst/>
              <a:ahLst/>
              <a:cxnLst/>
              <a:rect l="l" t="t" r="r" b="b"/>
              <a:pathLst>
                <a:path w="12160250" h="57150">
                  <a:moveTo>
                    <a:pt x="12159843" y="0"/>
                  </a:moveTo>
                  <a:lnTo>
                    <a:pt x="0" y="0"/>
                  </a:lnTo>
                  <a:lnTo>
                    <a:pt x="0" y="57023"/>
                  </a:lnTo>
                  <a:lnTo>
                    <a:pt x="12159843" y="57023"/>
                  </a:lnTo>
                  <a:lnTo>
                    <a:pt x="12159843" y="0"/>
                  </a:lnTo>
                  <a:close/>
                </a:path>
              </a:pathLst>
            </a:custGeom>
            <a:solidFill>
              <a:srgbClr val="89CFE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7" name="object 117"/>
          <p:cNvSpPr/>
          <p:nvPr/>
        </p:nvSpPr>
        <p:spPr>
          <a:xfrm>
            <a:off x="572001" y="4924755"/>
            <a:ext cx="2468245" cy="914400"/>
          </a:xfrm>
          <a:custGeom>
            <a:avLst/>
            <a:gdLst/>
            <a:ahLst/>
            <a:cxnLst/>
            <a:rect l="l" t="t" r="r" b="b"/>
            <a:pathLst>
              <a:path w="2468245" h="914400">
                <a:moveTo>
                  <a:pt x="1942595" y="674370"/>
                </a:moveTo>
                <a:lnTo>
                  <a:pt x="1768662" y="674370"/>
                </a:lnTo>
                <a:lnTo>
                  <a:pt x="1768763" y="676910"/>
                </a:lnTo>
                <a:lnTo>
                  <a:pt x="1768865" y="679450"/>
                </a:lnTo>
                <a:lnTo>
                  <a:pt x="1768967" y="681990"/>
                </a:lnTo>
                <a:lnTo>
                  <a:pt x="1770070" y="693420"/>
                </a:lnTo>
                <a:lnTo>
                  <a:pt x="1770193" y="694690"/>
                </a:lnTo>
                <a:lnTo>
                  <a:pt x="1770315" y="695960"/>
                </a:lnTo>
                <a:lnTo>
                  <a:pt x="1772680" y="709930"/>
                </a:lnTo>
                <a:lnTo>
                  <a:pt x="1775308" y="725170"/>
                </a:lnTo>
                <a:lnTo>
                  <a:pt x="1777450" y="739140"/>
                </a:lnTo>
                <a:lnTo>
                  <a:pt x="1777999" y="758190"/>
                </a:lnTo>
                <a:lnTo>
                  <a:pt x="1775583" y="777240"/>
                </a:lnTo>
                <a:lnTo>
                  <a:pt x="1770910" y="795020"/>
                </a:lnTo>
                <a:lnTo>
                  <a:pt x="1764687" y="814070"/>
                </a:lnTo>
                <a:lnTo>
                  <a:pt x="1749755" y="848360"/>
                </a:lnTo>
                <a:lnTo>
                  <a:pt x="1742259" y="866140"/>
                </a:lnTo>
                <a:lnTo>
                  <a:pt x="1735832" y="883920"/>
                </a:lnTo>
                <a:lnTo>
                  <a:pt x="1733398" y="890270"/>
                </a:lnTo>
                <a:lnTo>
                  <a:pt x="1731329" y="897890"/>
                </a:lnTo>
                <a:lnTo>
                  <a:pt x="1731218" y="902970"/>
                </a:lnTo>
                <a:lnTo>
                  <a:pt x="1731191" y="904240"/>
                </a:lnTo>
                <a:lnTo>
                  <a:pt x="1734550" y="910590"/>
                </a:lnTo>
                <a:lnTo>
                  <a:pt x="1740856" y="914400"/>
                </a:lnTo>
                <a:lnTo>
                  <a:pt x="1747861" y="914400"/>
                </a:lnTo>
                <a:lnTo>
                  <a:pt x="1786137" y="902970"/>
                </a:lnTo>
                <a:lnTo>
                  <a:pt x="1827847" y="875030"/>
                </a:lnTo>
                <a:lnTo>
                  <a:pt x="1875343" y="820420"/>
                </a:lnTo>
                <a:lnTo>
                  <a:pt x="1900040" y="779780"/>
                </a:lnTo>
                <a:lnTo>
                  <a:pt x="1920425" y="737870"/>
                </a:lnTo>
                <a:lnTo>
                  <a:pt x="1937029" y="693420"/>
                </a:lnTo>
                <a:lnTo>
                  <a:pt x="1942595" y="674370"/>
                </a:lnTo>
                <a:close/>
              </a:path>
              <a:path w="2468245" h="914400">
                <a:moveTo>
                  <a:pt x="2085668" y="619760"/>
                </a:moveTo>
                <a:lnTo>
                  <a:pt x="1955415" y="619760"/>
                </a:lnTo>
                <a:lnTo>
                  <a:pt x="1960140" y="628650"/>
                </a:lnTo>
                <a:lnTo>
                  <a:pt x="1962491" y="638810"/>
                </a:lnTo>
                <a:lnTo>
                  <a:pt x="1963454" y="647700"/>
                </a:lnTo>
                <a:lnTo>
                  <a:pt x="1964013" y="657860"/>
                </a:lnTo>
                <a:lnTo>
                  <a:pt x="1964014" y="678180"/>
                </a:lnTo>
                <a:lnTo>
                  <a:pt x="1961743" y="699770"/>
                </a:lnTo>
                <a:lnTo>
                  <a:pt x="1958477" y="720090"/>
                </a:lnTo>
                <a:lnTo>
                  <a:pt x="1955492" y="741680"/>
                </a:lnTo>
                <a:lnTo>
                  <a:pt x="1953250" y="759460"/>
                </a:lnTo>
                <a:lnTo>
                  <a:pt x="1952370" y="768350"/>
                </a:lnTo>
                <a:lnTo>
                  <a:pt x="1951961" y="777240"/>
                </a:lnTo>
                <a:lnTo>
                  <a:pt x="1953504" y="788670"/>
                </a:lnTo>
                <a:lnTo>
                  <a:pt x="1958263" y="795020"/>
                </a:lnTo>
                <a:lnTo>
                  <a:pt x="1966009" y="796290"/>
                </a:lnTo>
                <a:lnTo>
                  <a:pt x="1976510" y="793750"/>
                </a:lnTo>
                <a:lnTo>
                  <a:pt x="2019403" y="762000"/>
                </a:lnTo>
                <a:lnTo>
                  <a:pt x="2049865" y="718820"/>
                </a:lnTo>
                <a:lnTo>
                  <a:pt x="2068089" y="679450"/>
                </a:lnTo>
                <a:lnTo>
                  <a:pt x="2081490" y="638810"/>
                </a:lnTo>
                <a:lnTo>
                  <a:pt x="2085668" y="619760"/>
                </a:lnTo>
                <a:close/>
              </a:path>
              <a:path w="2468245" h="914400">
                <a:moveTo>
                  <a:pt x="673922" y="295910"/>
                </a:moveTo>
                <a:lnTo>
                  <a:pt x="524559" y="295910"/>
                </a:lnTo>
                <a:lnTo>
                  <a:pt x="544736" y="299720"/>
                </a:lnTo>
                <a:lnTo>
                  <a:pt x="563777" y="307340"/>
                </a:lnTo>
                <a:lnTo>
                  <a:pt x="582164" y="317500"/>
                </a:lnTo>
                <a:lnTo>
                  <a:pt x="589797" y="322580"/>
                </a:lnTo>
                <a:lnTo>
                  <a:pt x="597112" y="328930"/>
                </a:lnTo>
                <a:lnTo>
                  <a:pt x="604113" y="334010"/>
                </a:lnTo>
                <a:lnTo>
                  <a:pt x="610803" y="340360"/>
                </a:lnTo>
                <a:lnTo>
                  <a:pt x="650147" y="378460"/>
                </a:lnTo>
                <a:lnTo>
                  <a:pt x="690276" y="416560"/>
                </a:lnTo>
                <a:lnTo>
                  <a:pt x="731125" y="453390"/>
                </a:lnTo>
                <a:lnTo>
                  <a:pt x="834864" y="542290"/>
                </a:lnTo>
                <a:lnTo>
                  <a:pt x="866961" y="567690"/>
                </a:lnTo>
                <a:lnTo>
                  <a:pt x="900693" y="591820"/>
                </a:lnTo>
                <a:lnTo>
                  <a:pt x="946612" y="618490"/>
                </a:lnTo>
                <a:lnTo>
                  <a:pt x="993484" y="643890"/>
                </a:lnTo>
                <a:lnTo>
                  <a:pt x="1041390" y="666750"/>
                </a:lnTo>
                <a:lnTo>
                  <a:pt x="1090409" y="685800"/>
                </a:lnTo>
                <a:lnTo>
                  <a:pt x="1140622" y="702310"/>
                </a:lnTo>
                <a:lnTo>
                  <a:pt x="1192109" y="716280"/>
                </a:lnTo>
                <a:lnTo>
                  <a:pt x="1244952" y="726440"/>
                </a:lnTo>
                <a:lnTo>
                  <a:pt x="1285254" y="732790"/>
                </a:lnTo>
                <a:lnTo>
                  <a:pt x="1366172" y="740410"/>
                </a:lnTo>
                <a:lnTo>
                  <a:pt x="1406839" y="740410"/>
                </a:lnTo>
                <a:lnTo>
                  <a:pt x="1455273" y="739140"/>
                </a:lnTo>
                <a:lnTo>
                  <a:pt x="1551450" y="728980"/>
                </a:lnTo>
                <a:lnTo>
                  <a:pt x="1599155" y="720090"/>
                </a:lnTo>
                <a:lnTo>
                  <a:pt x="1646577" y="709930"/>
                </a:lnTo>
                <a:lnTo>
                  <a:pt x="1730434" y="687070"/>
                </a:lnTo>
                <a:lnTo>
                  <a:pt x="1757905" y="676910"/>
                </a:lnTo>
                <a:lnTo>
                  <a:pt x="1768662" y="674370"/>
                </a:lnTo>
                <a:lnTo>
                  <a:pt x="1942595" y="674370"/>
                </a:lnTo>
                <a:lnTo>
                  <a:pt x="1950386" y="647700"/>
                </a:lnTo>
                <a:lnTo>
                  <a:pt x="1951516" y="642620"/>
                </a:lnTo>
                <a:lnTo>
                  <a:pt x="1951402" y="638810"/>
                </a:lnTo>
                <a:lnTo>
                  <a:pt x="1951364" y="637540"/>
                </a:lnTo>
                <a:lnTo>
                  <a:pt x="1952850" y="629920"/>
                </a:lnTo>
                <a:lnTo>
                  <a:pt x="1954006" y="626110"/>
                </a:lnTo>
                <a:lnTo>
                  <a:pt x="1955415" y="619760"/>
                </a:lnTo>
                <a:lnTo>
                  <a:pt x="2085668" y="619760"/>
                </a:lnTo>
                <a:lnTo>
                  <a:pt x="2090683" y="596900"/>
                </a:lnTo>
                <a:lnTo>
                  <a:pt x="2096284" y="553720"/>
                </a:lnTo>
                <a:lnTo>
                  <a:pt x="2096817" y="548640"/>
                </a:lnTo>
                <a:lnTo>
                  <a:pt x="2099179" y="542290"/>
                </a:lnTo>
                <a:lnTo>
                  <a:pt x="2098278" y="537210"/>
                </a:lnTo>
                <a:lnTo>
                  <a:pt x="2098175" y="516890"/>
                </a:lnTo>
                <a:lnTo>
                  <a:pt x="2104202" y="501650"/>
                </a:lnTo>
                <a:lnTo>
                  <a:pt x="2115230" y="487680"/>
                </a:lnTo>
                <a:lnTo>
                  <a:pt x="2130129" y="474980"/>
                </a:lnTo>
                <a:lnTo>
                  <a:pt x="2170927" y="443230"/>
                </a:lnTo>
                <a:lnTo>
                  <a:pt x="2198680" y="420370"/>
                </a:lnTo>
                <a:lnTo>
                  <a:pt x="1076802" y="420370"/>
                </a:lnTo>
                <a:lnTo>
                  <a:pt x="1030181" y="417830"/>
                </a:lnTo>
                <a:lnTo>
                  <a:pt x="983561" y="412750"/>
                </a:lnTo>
                <a:lnTo>
                  <a:pt x="929787" y="403860"/>
                </a:lnTo>
                <a:lnTo>
                  <a:pt x="877330" y="389890"/>
                </a:lnTo>
                <a:lnTo>
                  <a:pt x="826148" y="373380"/>
                </a:lnTo>
                <a:lnTo>
                  <a:pt x="776203" y="353060"/>
                </a:lnTo>
                <a:lnTo>
                  <a:pt x="727452" y="327660"/>
                </a:lnTo>
                <a:lnTo>
                  <a:pt x="711949" y="320040"/>
                </a:lnTo>
                <a:lnTo>
                  <a:pt x="696510" y="311150"/>
                </a:lnTo>
                <a:lnTo>
                  <a:pt x="681313" y="300990"/>
                </a:lnTo>
                <a:lnTo>
                  <a:pt x="673922" y="295910"/>
                </a:lnTo>
                <a:close/>
              </a:path>
              <a:path w="2468245" h="914400">
                <a:moveTo>
                  <a:pt x="2379583" y="0"/>
                </a:moveTo>
                <a:lnTo>
                  <a:pt x="2358496" y="0"/>
                </a:lnTo>
                <a:lnTo>
                  <a:pt x="2337393" y="1270"/>
                </a:lnTo>
                <a:lnTo>
                  <a:pt x="2281155" y="7620"/>
                </a:lnTo>
                <a:lnTo>
                  <a:pt x="2226057" y="20320"/>
                </a:lnTo>
                <a:lnTo>
                  <a:pt x="2171899" y="35560"/>
                </a:lnTo>
                <a:lnTo>
                  <a:pt x="2118483" y="53340"/>
                </a:lnTo>
                <a:lnTo>
                  <a:pt x="2078708" y="68580"/>
                </a:lnTo>
                <a:lnTo>
                  <a:pt x="2039358" y="85090"/>
                </a:lnTo>
                <a:lnTo>
                  <a:pt x="1961727" y="120650"/>
                </a:lnTo>
                <a:lnTo>
                  <a:pt x="1871244" y="163830"/>
                </a:lnTo>
                <a:lnTo>
                  <a:pt x="1826062" y="186690"/>
                </a:lnTo>
                <a:lnTo>
                  <a:pt x="1690146" y="251460"/>
                </a:lnTo>
                <a:lnTo>
                  <a:pt x="1596528" y="293370"/>
                </a:lnTo>
                <a:lnTo>
                  <a:pt x="1499425" y="334010"/>
                </a:lnTo>
                <a:lnTo>
                  <a:pt x="1450124" y="351790"/>
                </a:lnTo>
                <a:lnTo>
                  <a:pt x="1400180" y="368300"/>
                </a:lnTo>
                <a:lnTo>
                  <a:pt x="1349486" y="383540"/>
                </a:lnTo>
                <a:lnTo>
                  <a:pt x="1260379" y="403860"/>
                </a:lnTo>
                <a:lnTo>
                  <a:pt x="1215358" y="411480"/>
                </a:lnTo>
                <a:lnTo>
                  <a:pt x="1169997" y="416560"/>
                </a:lnTo>
                <a:lnTo>
                  <a:pt x="1123412" y="420370"/>
                </a:lnTo>
                <a:lnTo>
                  <a:pt x="2198680" y="420370"/>
                </a:lnTo>
                <a:lnTo>
                  <a:pt x="2250111" y="375920"/>
                </a:lnTo>
                <a:lnTo>
                  <a:pt x="2287929" y="341630"/>
                </a:lnTo>
                <a:lnTo>
                  <a:pt x="2324185" y="303530"/>
                </a:lnTo>
                <a:lnTo>
                  <a:pt x="2358642" y="266700"/>
                </a:lnTo>
                <a:lnTo>
                  <a:pt x="2392630" y="229870"/>
                </a:lnTo>
                <a:lnTo>
                  <a:pt x="2425207" y="191770"/>
                </a:lnTo>
                <a:lnTo>
                  <a:pt x="2455427" y="151130"/>
                </a:lnTo>
                <a:lnTo>
                  <a:pt x="2468152" y="120650"/>
                </a:lnTo>
                <a:lnTo>
                  <a:pt x="2467895" y="114300"/>
                </a:lnTo>
                <a:lnTo>
                  <a:pt x="2379595" y="114300"/>
                </a:lnTo>
                <a:lnTo>
                  <a:pt x="2382173" y="113030"/>
                </a:lnTo>
                <a:lnTo>
                  <a:pt x="2385564" y="113030"/>
                </a:lnTo>
                <a:lnTo>
                  <a:pt x="2388028" y="110490"/>
                </a:lnTo>
                <a:lnTo>
                  <a:pt x="2388268" y="110490"/>
                </a:lnTo>
                <a:lnTo>
                  <a:pt x="2393603" y="107950"/>
                </a:lnTo>
                <a:lnTo>
                  <a:pt x="2397912" y="107950"/>
                </a:lnTo>
                <a:lnTo>
                  <a:pt x="2400017" y="104140"/>
                </a:lnTo>
                <a:lnTo>
                  <a:pt x="2438955" y="81280"/>
                </a:lnTo>
                <a:lnTo>
                  <a:pt x="2454890" y="38100"/>
                </a:lnTo>
                <a:lnTo>
                  <a:pt x="2443999" y="20320"/>
                </a:lnTo>
                <a:lnTo>
                  <a:pt x="2421315" y="7620"/>
                </a:lnTo>
                <a:lnTo>
                  <a:pt x="2400555" y="2540"/>
                </a:lnTo>
                <a:lnTo>
                  <a:pt x="2379583" y="0"/>
                </a:lnTo>
                <a:close/>
              </a:path>
              <a:path w="2468245" h="914400">
                <a:moveTo>
                  <a:pt x="228512" y="54610"/>
                </a:moveTo>
                <a:lnTo>
                  <a:pt x="153087" y="66040"/>
                </a:lnTo>
                <a:lnTo>
                  <a:pt x="109837" y="78740"/>
                </a:lnTo>
                <a:lnTo>
                  <a:pt x="68309" y="96520"/>
                </a:lnTo>
                <a:lnTo>
                  <a:pt x="28673" y="119380"/>
                </a:lnTo>
                <a:lnTo>
                  <a:pt x="0" y="149860"/>
                </a:lnTo>
                <a:lnTo>
                  <a:pt x="1578" y="157480"/>
                </a:lnTo>
                <a:lnTo>
                  <a:pt x="42202" y="198120"/>
                </a:lnTo>
                <a:lnTo>
                  <a:pt x="82559" y="223520"/>
                </a:lnTo>
                <a:lnTo>
                  <a:pt x="132261" y="250190"/>
                </a:lnTo>
                <a:lnTo>
                  <a:pt x="183765" y="271780"/>
                </a:lnTo>
                <a:lnTo>
                  <a:pt x="236975" y="289560"/>
                </a:lnTo>
                <a:lnTo>
                  <a:pt x="291792" y="302260"/>
                </a:lnTo>
                <a:lnTo>
                  <a:pt x="344603" y="311150"/>
                </a:lnTo>
                <a:lnTo>
                  <a:pt x="397435" y="313690"/>
                </a:lnTo>
                <a:lnTo>
                  <a:pt x="450188" y="311150"/>
                </a:lnTo>
                <a:lnTo>
                  <a:pt x="502764" y="298450"/>
                </a:lnTo>
                <a:lnTo>
                  <a:pt x="524559" y="295910"/>
                </a:lnTo>
                <a:lnTo>
                  <a:pt x="673922" y="295910"/>
                </a:lnTo>
                <a:lnTo>
                  <a:pt x="666530" y="290830"/>
                </a:lnTo>
                <a:lnTo>
                  <a:pt x="673249" y="285750"/>
                </a:lnTo>
                <a:lnTo>
                  <a:pt x="688082" y="285750"/>
                </a:lnTo>
                <a:lnTo>
                  <a:pt x="739025" y="271780"/>
                </a:lnTo>
                <a:lnTo>
                  <a:pt x="787442" y="252730"/>
                </a:lnTo>
                <a:lnTo>
                  <a:pt x="833595" y="228600"/>
                </a:lnTo>
                <a:lnTo>
                  <a:pt x="877744" y="199390"/>
                </a:lnTo>
                <a:lnTo>
                  <a:pt x="934545" y="153670"/>
                </a:lnTo>
                <a:lnTo>
                  <a:pt x="936982" y="151130"/>
                </a:lnTo>
                <a:lnTo>
                  <a:pt x="464156" y="151130"/>
                </a:lnTo>
                <a:lnTo>
                  <a:pt x="446827" y="149860"/>
                </a:lnTo>
                <a:lnTo>
                  <a:pt x="430023" y="146050"/>
                </a:lnTo>
                <a:lnTo>
                  <a:pt x="413655" y="140970"/>
                </a:lnTo>
                <a:lnTo>
                  <a:pt x="397633" y="133350"/>
                </a:lnTo>
                <a:lnTo>
                  <a:pt x="375683" y="123190"/>
                </a:lnTo>
                <a:lnTo>
                  <a:pt x="354312" y="110490"/>
                </a:lnTo>
                <a:lnTo>
                  <a:pt x="333686" y="97790"/>
                </a:lnTo>
                <a:lnTo>
                  <a:pt x="313978" y="83820"/>
                </a:lnTo>
                <a:lnTo>
                  <a:pt x="286761" y="67310"/>
                </a:lnTo>
                <a:lnTo>
                  <a:pt x="258205" y="58420"/>
                </a:lnTo>
                <a:lnTo>
                  <a:pt x="228512" y="54610"/>
                </a:lnTo>
                <a:close/>
              </a:path>
              <a:path w="2468245" h="914400">
                <a:moveTo>
                  <a:pt x="688082" y="285750"/>
                </a:moveTo>
                <a:lnTo>
                  <a:pt x="673249" y="285750"/>
                </a:lnTo>
                <a:lnTo>
                  <a:pt x="681135" y="287020"/>
                </a:lnTo>
                <a:lnTo>
                  <a:pt x="688082" y="285750"/>
                </a:lnTo>
                <a:close/>
              </a:path>
              <a:path w="2468245" h="914400">
                <a:moveTo>
                  <a:pt x="940139" y="15240"/>
                </a:moveTo>
                <a:lnTo>
                  <a:pt x="883169" y="17780"/>
                </a:lnTo>
                <a:lnTo>
                  <a:pt x="827049" y="24130"/>
                </a:lnTo>
                <a:lnTo>
                  <a:pt x="771572" y="35560"/>
                </a:lnTo>
                <a:lnTo>
                  <a:pt x="716530" y="49530"/>
                </a:lnTo>
                <a:lnTo>
                  <a:pt x="675153" y="63500"/>
                </a:lnTo>
                <a:lnTo>
                  <a:pt x="635444" y="81280"/>
                </a:lnTo>
                <a:lnTo>
                  <a:pt x="558377" y="121920"/>
                </a:lnTo>
                <a:lnTo>
                  <a:pt x="535976" y="133350"/>
                </a:lnTo>
                <a:lnTo>
                  <a:pt x="513000" y="142240"/>
                </a:lnTo>
                <a:lnTo>
                  <a:pt x="489158" y="148590"/>
                </a:lnTo>
                <a:lnTo>
                  <a:pt x="464156" y="151130"/>
                </a:lnTo>
                <a:lnTo>
                  <a:pt x="936982" y="151130"/>
                </a:lnTo>
                <a:lnTo>
                  <a:pt x="983573" y="99060"/>
                </a:lnTo>
                <a:lnTo>
                  <a:pt x="1005811" y="58420"/>
                </a:lnTo>
                <a:lnTo>
                  <a:pt x="1007639" y="46990"/>
                </a:lnTo>
                <a:lnTo>
                  <a:pt x="1005392" y="36830"/>
                </a:lnTo>
                <a:lnTo>
                  <a:pt x="999021" y="29210"/>
                </a:lnTo>
                <a:lnTo>
                  <a:pt x="988475" y="24130"/>
                </a:lnTo>
                <a:lnTo>
                  <a:pt x="976633" y="20320"/>
                </a:lnTo>
                <a:lnTo>
                  <a:pt x="964641" y="17780"/>
                </a:lnTo>
                <a:lnTo>
                  <a:pt x="940139" y="15240"/>
                </a:lnTo>
                <a:close/>
              </a:path>
              <a:path w="2468245" h="914400">
                <a:moveTo>
                  <a:pt x="2467272" y="110490"/>
                </a:moveTo>
                <a:lnTo>
                  <a:pt x="2388185" y="110490"/>
                </a:lnTo>
                <a:lnTo>
                  <a:pt x="2385780" y="113030"/>
                </a:lnTo>
                <a:lnTo>
                  <a:pt x="2382097" y="113030"/>
                </a:lnTo>
                <a:lnTo>
                  <a:pt x="2379595" y="114300"/>
                </a:lnTo>
                <a:lnTo>
                  <a:pt x="2467895" y="114300"/>
                </a:lnTo>
                <a:lnTo>
                  <a:pt x="2467792" y="111760"/>
                </a:lnTo>
                <a:lnTo>
                  <a:pt x="2467372" y="110733"/>
                </a:lnTo>
                <a:lnTo>
                  <a:pt x="2467272" y="110490"/>
                </a:lnTo>
                <a:close/>
              </a:path>
              <a:path w="2468245" h="914400">
                <a:moveTo>
                  <a:pt x="2448417" y="99060"/>
                </a:moveTo>
                <a:lnTo>
                  <a:pt x="2426550" y="101600"/>
                </a:lnTo>
                <a:lnTo>
                  <a:pt x="2415891" y="105410"/>
                </a:lnTo>
                <a:lnTo>
                  <a:pt x="2405122" y="106680"/>
                </a:lnTo>
                <a:lnTo>
                  <a:pt x="2399547" y="107950"/>
                </a:lnTo>
                <a:lnTo>
                  <a:pt x="2397912" y="107950"/>
                </a:lnTo>
                <a:lnTo>
                  <a:pt x="2397210" y="109220"/>
                </a:lnTo>
                <a:lnTo>
                  <a:pt x="2392206" y="109220"/>
                </a:lnTo>
                <a:lnTo>
                  <a:pt x="2388028" y="110490"/>
                </a:lnTo>
                <a:lnTo>
                  <a:pt x="2387791" y="110733"/>
                </a:lnTo>
                <a:lnTo>
                  <a:pt x="2388197" y="110490"/>
                </a:lnTo>
                <a:lnTo>
                  <a:pt x="2467272" y="110490"/>
                </a:lnTo>
                <a:lnTo>
                  <a:pt x="2464671" y="104140"/>
                </a:lnTo>
                <a:lnTo>
                  <a:pt x="2458357" y="100330"/>
                </a:lnTo>
                <a:lnTo>
                  <a:pt x="2448417" y="99060"/>
                </a:lnTo>
                <a:close/>
              </a:path>
              <a:path w="2468245" h="914400">
                <a:moveTo>
                  <a:pt x="2397912" y="107950"/>
                </a:moveTo>
                <a:lnTo>
                  <a:pt x="2393603" y="107950"/>
                </a:lnTo>
                <a:lnTo>
                  <a:pt x="2388268" y="110490"/>
                </a:lnTo>
                <a:lnTo>
                  <a:pt x="2388026" y="110490"/>
                </a:lnTo>
                <a:lnTo>
                  <a:pt x="2392206" y="109220"/>
                </a:lnTo>
                <a:lnTo>
                  <a:pt x="2397210" y="109220"/>
                </a:lnTo>
                <a:lnTo>
                  <a:pt x="2397912" y="107950"/>
                </a:lnTo>
                <a:close/>
              </a:path>
            </a:pathLst>
          </a:custGeom>
          <a:solidFill>
            <a:srgbClr val="ADDBE6">
              <a:alpha val="5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18" name="object 118"/>
          <p:cNvGrpSpPr/>
          <p:nvPr/>
        </p:nvGrpSpPr>
        <p:grpSpPr>
          <a:xfrm>
            <a:off x="9552923" y="5118867"/>
            <a:ext cx="26034" cy="11430"/>
            <a:chOff x="9552923" y="5118867"/>
            <a:chExt cx="26034" cy="11430"/>
          </a:xfrm>
        </p:grpSpPr>
        <p:sp>
          <p:nvSpPr>
            <p:cNvPr id="119" name="object 119"/>
            <p:cNvSpPr/>
            <p:nvPr/>
          </p:nvSpPr>
          <p:spPr>
            <a:xfrm>
              <a:off x="9552923" y="5118867"/>
              <a:ext cx="19050" cy="7620"/>
            </a:xfrm>
            <a:custGeom>
              <a:avLst/>
              <a:gdLst/>
              <a:ahLst/>
              <a:cxnLst/>
              <a:rect l="l" t="t" r="r" b="b"/>
              <a:pathLst>
                <a:path w="19050" h="7620">
                  <a:moveTo>
                    <a:pt x="5105" y="0"/>
                  </a:moveTo>
                  <a:lnTo>
                    <a:pt x="4000" y="2057"/>
                  </a:lnTo>
                  <a:lnTo>
                    <a:pt x="1981" y="2222"/>
                  </a:lnTo>
                  <a:lnTo>
                    <a:pt x="0" y="2476"/>
                  </a:lnTo>
                  <a:lnTo>
                    <a:pt x="5511" y="5841"/>
                  </a:lnTo>
                  <a:lnTo>
                    <a:pt x="11722" y="6781"/>
                  </a:lnTo>
                  <a:lnTo>
                    <a:pt x="17957" y="7594"/>
                  </a:lnTo>
                  <a:lnTo>
                    <a:pt x="18211" y="7594"/>
                  </a:lnTo>
                  <a:lnTo>
                    <a:pt x="18453" y="7289"/>
                  </a:lnTo>
                  <a:lnTo>
                    <a:pt x="18935" y="6070"/>
                  </a:lnTo>
                  <a:lnTo>
                    <a:pt x="18681" y="5460"/>
                  </a:lnTo>
                  <a:lnTo>
                    <a:pt x="17932" y="4864"/>
                  </a:lnTo>
                  <a:lnTo>
                    <a:pt x="5105" y="0"/>
                  </a:lnTo>
                  <a:close/>
                </a:path>
              </a:pathLst>
            </a:custGeom>
            <a:solidFill>
              <a:srgbClr val="E5F2F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0" name="object 120"/>
            <p:cNvSpPr/>
            <p:nvPr/>
          </p:nvSpPr>
          <p:spPr>
            <a:xfrm>
              <a:off x="9570856" y="5123731"/>
              <a:ext cx="8255" cy="6350"/>
            </a:xfrm>
            <a:custGeom>
              <a:avLst/>
              <a:gdLst/>
              <a:ahLst/>
              <a:cxnLst/>
              <a:rect l="l" t="t" r="r" b="b"/>
              <a:pathLst>
                <a:path w="8254" h="6350">
                  <a:moveTo>
                    <a:pt x="0" y="0"/>
                  </a:moveTo>
                  <a:lnTo>
                    <a:pt x="25" y="2730"/>
                  </a:lnTo>
                  <a:lnTo>
                    <a:pt x="2387" y="5041"/>
                  </a:lnTo>
                  <a:lnTo>
                    <a:pt x="4851" y="6324"/>
                  </a:lnTo>
                  <a:lnTo>
                    <a:pt x="7899" y="33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7E4E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26" name="Imagem 125">
            <a:extLst>
              <a:ext uri="{FF2B5EF4-FFF2-40B4-BE49-F238E27FC236}">
                <a16:creationId xmlns:a16="http://schemas.microsoft.com/office/drawing/2014/main" id="{BD862B94-7698-81CE-C677-D4DC8149FAFD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0628" y="6324600"/>
            <a:ext cx="5890744" cy="351829"/>
          </a:xfrm>
          <a:prstGeom prst="rect">
            <a:avLst/>
          </a:prstGeom>
        </p:spPr>
      </p:pic>
      <p:pic>
        <p:nvPicPr>
          <p:cNvPr id="134" name="Imagem 133" descr="Uma imagem contendo Gráfico&#10;&#10;O conteúdo gerado por IA pode estar incorreto.">
            <a:extLst>
              <a:ext uri="{FF2B5EF4-FFF2-40B4-BE49-F238E27FC236}">
                <a16:creationId xmlns:a16="http://schemas.microsoft.com/office/drawing/2014/main" id="{9F54EAF8-FBEB-A3AB-3683-E9457488D2E0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9314" y="288488"/>
            <a:ext cx="3430943" cy="3732309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7473" y="0"/>
            <a:ext cx="12181205" cy="7086600"/>
            <a:chOff x="7473" y="0"/>
            <a:chExt cx="12181205" cy="6801484"/>
          </a:xfrm>
        </p:grpSpPr>
        <p:sp>
          <p:nvSpPr>
            <p:cNvPr id="3" name="object 3"/>
            <p:cNvSpPr/>
            <p:nvPr/>
          </p:nvSpPr>
          <p:spPr>
            <a:xfrm>
              <a:off x="7473" y="6439"/>
              <a:ext cx="12181205" cy="6794500"/>
            </a:xfrm>
            <a:custGeom>
              <a:avLst/>
              <a:gdLst/>
              <a:ahLst/>
              <a:cxnLst/>
              <a:rect l="l" t="t" r="r" b="b"/>
              <a:pathLst>
                <a:path w="12181205" h="6794500">
                  <a:moveTo>
                    <a:pt x="571103" y="0"/>
                  </a:moveTo>
                  <a:lnTo>
                    <a:pt x="1079" y="0"/>
                  </a:lnTo>
                  <a:lnTo>
                    <a:pt x="0" y="12700"/>
                  </a:lnTo>
                  <a:lnTo>
                    <a:pt x="1025" y="25400"/>
                  </a:lnTo>
                  <a:lnTo>
                    <a:pt x="919" y="6794500"/>
                  </a:lnTo>
                  <a:lnTo>
                    <a:pt x="12180932" y="6794500"/>
                  </a:lnTo>
                  <a:lnTo>
                    <a:pt x="12180932" y="152400"/>
                  </a:lnTo>
                  <a:lnTo>
                    <a:pt x="1489146" y="152400"/>
                  </a:lnTo>
                  <a:lnTo>
                    <a:pt x="1476445" y="139700"/>
                  </a:lnTo>
                  <a:lnTo>
                    <a:pt x="1391777" y="139700"/>
                  </a:lnTo>
                  <a:lnTo>
                    <a:pt x="1381731" y="127000"/>
                  </a:lnTo>
                  <a:lnTo>
                    <a:pt x="1309608" y="127000"/>
                  </a:lnTo>
                  <a:lnTo>
                    <a:pt x="1306306" y="114300"/>
                  </a:lnTo>
                  <a:lnTo>
                    <a:pt x="731250" y="114300"/>
                  </a:lnTo>
                  <a:lnTo>
                    <a:pt x="728341" y="101600"/>
                  </a:lnTo>
                  <a:lnTo>
                    <a:pt x="705291" y="101600"/>
                  </a:lnTo>
                  <a:lnTo>
                    <a:pt x="703843" y="88900"/>
                  </a:lnTo>
                  <a:lnTo>
                    <a:pt x="698674" y="88900"/>
                  </a:lnTo>
                  <a:lnTo>
                    <a:pt x="696528" y="76200"/>
                  </a:lnTo>
                  <a:lnTo>
                    <a:pt x="695385" y="76200"/>
                  </a:lnTo>
                  <a:lnTo>
                    <a:pt x="695194" y="63500"/>
                  </a:lnTo>
                  <a:lnTo>
                    <a:pt x="695182" y="50800"/>
                  </a:lnTo>
                  <a:lnTo>
                    <a:pt x="698534" y="50800"/>
                  </a:lnTo>
                  <a:lnTo>
                    <a:pt x="699639" y="38100"/>
                  </a:lnTo>
                  <a:lnTo>
                    <a:pt x="700516" y="38100"/>
                  </a:lnTo>
                  <a:lnTo>
                    <a:pt x="698763" y="25400"/>
                  </a:lnTo>
                  <a:lnTo>
                    <a:pt x="646414" y="25400"/>
                  </a:lnTo>
                  <a:lnTo>
                    <a:pt x="638971" y="12700"/>
                  </a:lnTo>
                  <a:lnTo>
                    <a:pt x="577427" y="12700"/>
                  </a:lnTo>
                  <a:lnTo>
                    <a:pt x="571103" y="0"/>
                  </a:lnTo>
                  <a:close/>
                </a:path>
                <a:path w="12181205" h="6794500">
                  <a:moveTo>
                    <a:pt x="12180932" y="0"/>
                  </a:moveTo>
                  <a:lnTo>
                    <a:pt x="11846315" y="0"/>
                  </a:lnTo>
                  <a:lnTo>
                    <a:pt x="11840029" y="12700"/>
                  </a:lnTo>
                  <a:lnTo>
                    <a:pt x="11775144" y="12700"/>
                  </a:lnTo>
                  <a:lnTo>
                    <a:pt x="11768591" y="25400"/>
                  </a:lnTo>
                  <a:lnTo>
                    <a:pt x="11679120" y="25400"/>
                  </a:lnTo>
                  <a:lnTo>
                    <a:pt x="11673163" y="38100"/>
                  </a:lnTo>
                  <a:lnTo>
                    <a:pt x="10920396" y="38100"/>
                  </a:lnTo>
                  <a:lnTo>
                    <a:pt x="10911661" y="50800"/>
                  </a:lnTo>
                  <a:lnTo>
                    <a:pt x="10818910" y="50800"/>
                  </a:lnTo>
                  <a:lnTo>
                    <a:pt x="10810040" y="63500"/>
                  </a:lnTo>
                  <a:lnTo>
                    <a:pt x="10707080" y="63500"/>
                  </a:lnTo>
                  <a:lnTo>
                    <a:pt x="10697957" y="76200"/>
                  </a:lnTo>
                  <a:lnTo>
                    <a:pt x="10585375" y="76200"/>
                  </a:lnTo>
                  <a:lnTo>
                    <a:pt x="10576150" y="88900"/>
                  </a:lnTo>
                  <a:lnTo>
                    <a:pt x="10465749" y="88900"/>
                  </a:lnTo>
                  <a:lnTo>
                    <a:pt x="10461609" y="101600"/>
                  </a:lnTo>
                  <a:lnTo>
                    <a:pt x="10340565" y="101600"/>
                  </a:lnTo>
                  <a:lnTo>
                    <a:pt x="10334278" y="114300"/>
                  </a:lnTo>
                  <a:lnTo>
                    <a:pt x="6452028" y="114300"/>
                  </a:lnTo>
                  <a:lnTo>
                    <a:pt x="6448485" y="127000"/>
                  </a:lnTo>
                  <a:lnTo>
                    <a:pt x="6358632" y="127000"/>
                  </a:lnTo>
                  <a:lnTo>
                    <a:pt x="6341085" y="139700"/>
                  </a:lnTo>
                  <a:lnTo>
                    <a:pt x="1665137" y="139700"/>
                  </a:lnTo>
                  <a:lnTo>
                    <a:pt x="1654327" y="152400"/>
                  </a:lnTo>
                  <a:lnTo>
                    <a:pt x="12180932" y="152400"/>
                  </a:lnTo>
                  <a:lnTo>
                    <a:pt x="12180932" y="0"/>
                  </a:lnTo>
                  <a:close/>
                </a:path>
                <a:path w="12181205" h="6794500">
                  <a:moveTo>
                    <a:pt x="6157617" y="127000"/>
                  </a:moveTo>
                  <a:lnTo>
                    <a:pt x="1756737" y="127000"/>
                  </a:lnTo>
                  <a:lnTo>
                    <a:pt x="1750458" y="139700"/>
                  </a:lnTo>
                  <a:lnTo>
                    <a:pt x="6173429" y="139700"/>
                  </a:lnTo>
                  <a:lnTo>
                    <a:pt x="6157617" y="127000"/>
                  </a:lnTo>
                  <a:close/>
                </a:path>
                <a:path w="12181205" h="6794500">
                  <a:moveTo>
                    <a:pt x="2209098" y="114300"/>
                  </a:moveTo>
                  <a:lnTo>
                    <a:pt x="1835388" y="114300"/>
                  </a:lnTo>
                  <a:lnTo>
                    <a:pt x="1824874" y="127000"/>
                  </a:lnTo>
                  <a:lnTo>
                    <a:pt x="2216921" y="127000"/>
                  </a:lnTo>
                  <a:lnTo>
                    <a:pt x="2209098" y="114300"/>
                  </a:lnTo>
                  <a:close/>
                </a:path>
                <a:path w="12181205" h="6794500">
                  <a:moveTo>
                    <a:pt x="2559834" y="114300"/>
                  </a:moveTo>
                  <a:lnTo>
                    <a:pt x="2265791" y="114300"/>
                  </a:lnTo>
                  <a:lnTo>
                    <a:pt x="2262959" y="127000"/>
                  </a:lnTo>
                  <a:lnTo>
                    <a:pt x="2569186" y="127000"/>
                  </a:lnTo>
                  <a:lnTo>
                    <a:pt x="2559834" y="114300"/>
                  </a:lnTo>
                  <a:close/>
                </a:path>
                <a:path w="12181205" h="6794500">
                  <a:moveTo>
                    <a:pt x="6048841" y="114300"/>
                  </a:moveTo>
                  <a:lnTo>
                    <a:pt x="2787469" y="114300"/>
                  </a:lnTo>
                  <a:lnTo>
                    <a:pt x="2776167" y="127000"/>
                  </a:lnTo>
                  <a:lnTo>
                    <a:pt x="6052600" y="127000"/>
                  </a:lnTo>
                  <a:lnTo>
                    <a:pt x="6048841" y="114300"/>
                  </a:lnTo>
                  <a:close/>
                </a:path>
                <a:path w="12181205" h="6794500">
                  <a:moveTo>
                    <a:pt x="1238107" y="101600"/>
                  </a:moveTo>
                  <a:lnTo>
                    <a:pt x="767419" y="101600"/>
                  </a:lnTo>
                  <a:lnTo>
                    <a:pt x="763317" y="114300"/>
                  </a:lnTo>
                  <a:lnTo>
                    <a:pt x="1241790" y="114300"/>
                  </a:lnTo>
                  <a:lnTo>
                    <a:pt x="1238107" y="101600"/>
                  </a:lnTo>
                  <a:close/>
                </a:path>
                <a:path w="12181205" h="6794500">
                  <a:moveTo>
                    <a:pt x="2079469" y="101600"/>
                  </a:moveTo>
                  <a:lnTo>
                    <a:pt x="1942131" y="101600"/>
                  </a:lnTo>
                  <a:lnTo>
                    <a:pt x="1926081" y="114300"/>
                  </a:lnTo>
                  <a:lnTo>
                    <a:pt x="2101504" y="114300"/>
                  </a:lnTo>
                  <a:lnTo>
                    <a:pt x="2079469" y="101600"/>
                  </a:lnTo>
                  <a:close/>
                </a:path>
                <a:path w="12181205" h="6794500">
                  <a:moveTo>
                    <a:pt x="2466438" y="101600"/>
                  </a:moveTo>
                  <a:lnTo>
                    <a:pt x="2291864" y="101600"/>
                  </a:lnTo>
                  <a:lnTo>
                    <a:pt x="2288816" y="114300"/>
                  </a:lnTo>
                  <a:lnTo>
                    <a:pt x="2470159" y="114300"/>
                  </a:lnTo>
                  <a:lnTo>
                    <a:pt x="2466438" y="101600"/>
                  </a:lnTo>
                  <a:close/>
                </a:path>
                <a:path w="12181205" h="6794500">
                  <a:moveTo>
                    <a:pt x="5961567" y="101600"/>
                  </a:moveTo>
                  <a:lnTo>
                    <a:pt x="2891774" y="101600"/>
                  </a:lnTo>
                  <a:lnTo>
                    <a:pt x="2888167" y="114300"/>
                  </a:lnTo>
                  <a:lnTo>
                    <a:pt x="5965199" y="114300"/>
                  </a:lnTo>
                  <a:lnTo>
                    <a:pt x="5961567" y="101600"/>
                  </a:lnTo>
                  <a:close/>
                </a:path>
                <a:path w="12181205" h="6794500">
                  <a:moveTo>
                    <a:pt x="10090311" y="101600"/>
                  </a:moveTo>
                  <a:lnTo>
                    <a:pt x="6534464" y="101600"/>
                  </a:lnTo>
                  <a:lnTo>
                    <a:pt x="6524532" y="114300"/>
                  </a:lnTo>
                  <a:lnTo>
                    <a:pt x="10095137" y="114300"/>
                  </a:lnTo>
                  <a:lnTo>
                    <a:pt x="10090311" y="101600"/>
                  </a:lnTo>
                  <a:close/>
                </a:path>
                <a:path w="12181205" h="6794500">
                  <a:moveTo>
                    <a:pt x="1166796" y="88900"/>
                  </a:moveTo>
                  <a:lnTo>
                    <a:pt x="787981" y="88900"/>
                  </a:lnTo>
                  <a:lnTo>
                    <a:pt x="786749" y="101600"/>
                  </a:lnTo>
                  <a:lnTo>
                    <a:pt x="1173705" y="101600"/>
                  </a:lnTo>
                  <a:lnTo>
                    <a:pt x="1166796" y="88900"/>
                  </a:lnTo>
                  <a:close/>
                </a:path>
                <a:path w="12181205" h="6794500">
                  <a:moveTo>
                    <a:pt x="2365181" y="88900"/>
                  </a:moveTo>
                  <a:lnTo>
                    <a:pt x="2349788" y="88900"/>
                  </a:lnTo>
                  <a:lnTo>
                    <a:pt x="2345801" y="101600"/>
                  </a:lnTo>
                  <a:lnTo>
                    <a:pt x="2372788" y="101600"/>
                  </a:lnTo>
                  <a:lnTo>
                    <a:pt x="2365181" y="88900"/>
                  </a:lnTo>
                  <a:close/>
                </a:path>
                <a:path w="12181205" h="6794500">
                  <a:moveTo>
                    <a:pt x="5874153" y="88900"/>
                  </a:moveTo>
                  <a:lnTo>
                    <a:pt x="2965484" y="88900"/>
                  </a:lnTo>
                  <a:lnTo>
                    <a:pt x="2958601" y="101600"/>
                  </a:lnTo>
                  <a:lnTo>
                    <a:pt x="5880973" y="101600"/>
                  </a:lnTo>
                  <a:lnTo>
                    <a:pt x="5874153" y="88900"/>
                  </a:lnTo>
                  <a:close/>
                </a:path>
                <a:path w="12181205" h="6794500">
                  <a:moveTo>
                    <a:pt x="10042953" y="88900"/>
                  </a:moveTo>
                  <a:lnTo>
                    <a:pt x="6597659" y="88900"/>
                  </a:lnTo>
                  <a:lnTo>
                    <a:pt x="6591334" y="101600"/>
                  </a:lnTo>
                  <a:lnTo>
                    <a:pt x="10047030" y="101600"/>
                  </a:lnTo>
                  <a:lnTo>
                    <a:pt x="10042953" y="88900"/>
                  </a:lnTo>
                  <a:close/>
                </a:path>
                <a:path w="12181205" h="6794500">
                  <a:moveTo>
                    <a:pt x="1023273" y="63500"/>
                  </a:moveTo>
                  <a:lnTo>
                    <a:pt x="795029" y="63500"/>
                  </a:lnTo>
                  <a:lnTo>
                    <a:pt x="795093" y="76200"/>
                  </a:lnTo>
                  <a:lnTo>
                    <a:pt x="793619" y="88900"/>
                  </a:lnTo>
                  <a:lnTo>
                    <a:pt x="1104744" y="88900"/>
                  </a:lnTo>
                  <a:lnTo>
                    <a:pt x="1097619" y="76200"/>
                  </a:lnTo>
                  <a:lnTo>
                    <a:pt x="1029537" y="76200"/>
                  </a:lnTo>
                  <a:lnTo>
                    <a:pt x="1023273" y="63500"/>
                  </a:lnTo>
                  <a:close/>
                </a:path>
                <a:path w="12181205" h="6794500">
                  <a:moveTo>
                    <a:pt x="5823861" y="76200"/>
                  </a:moveTo>
                  <a:lnTo>
                    <a:pt x="3034306" y="76200"/>
                  </a:lnTo>
                  <a:lnTo>
                    <a:pt x="3029289" y="88900"/>
                  </a:lnTo>
                  <a:lnTo>
                    <a:pt x="5833183" y="88900"/>
                  </a:lnTo>
                  <a:lnTo>
                    <a:pt x="5823861" y="76200"/>
                  </a:lnTo>
                  <a:close/>
                </a:path>
                <a:path w="12181205" h="6794500">
                  <a:moveTo>
                    <a:pt x="9996306" y="76200"/>
                  </a:moveTo>
                  <a:lnTo>
                    <a:pt x="6659711" y="76200"/>
                  </a:lnTo>
                  <a:lnTo>
                    <a:pt x="6653590" y="88900"/>
                  </a:lnTo>
                  <a:lnTo>
                    <a:pt x="10000561" y="88900"/>
                  </a:lnTo>
                  <a:lnTo>
                    <a:pt x="9996306" y="76200"/>
                  </a:lnTo>
                  <a:close/>
                </a:path>
                <a:path w="12181205" h="6794500">
                  <a:moveTo>
                    <a:pt x="4901898" y="63500"/>
                  </a:moveTo>
                  <a:lnTo>
                    <a:pt x="3083036" y="63500"/>
                  </a:lnTo>
                  <a:lnTo>
                    <a:pt x="3078260" y="76200"/>
                  </a:lnTo>
                  <a:lnTo>
                    <a:pt x="4915546" y="76200"/>
                  </a:lnTo>
                  <a:lnTo>
                    <a:pt x="4901898" y="63500"/>
                  </a:lnTo>
                  <a:close/>
                </a:path>
                <a:path w="12181205" h="6794500">
                  <a:moveTo>
                    <a:pt x="5765923" y="63500"/>
                  </a:moveTo>
                  <a:lnTo>
                    <a:pt x="5220956" y="63500"/>
                  </a:lnTo>
                  <a:lnTo>
                    <a:pt x="5213140" y="76200"/>
                  </a:lnTo>
                  <a:lnTo>
                    <a:pt x="5770711" y="76200"/>
                  </a:lnTo>
                  <a:lnTo>
                    <a:pt x="5765923" y="63500"/>
                  </a:lnTo>
                  <a:close/>
                </a:path>
                <a:path w="12181205" h="6794500">
                  <a:moveTo>
                    <a:pt x="7842742" y="63500"/>
                  </a:moveTo>
                  <a:lnTo>
                    <a:pt x="6713635" y="63500"/>
                  </a:lnTo>
                  <a:lnTo>
                    <a:pt x="6706523" y="76200"/>
                  </a:lnTo>
                  <a:lnTo>
                    <a:pt x="7863278" y="76200"/>
                  </a:lnTo>
                  <a:lnTo>
                    <a:pt x="7842742" y="63500"/>
                  </a:lnTo>
                  <a:close/>
                </a:path>
                <a:path w="12181205" h="6794500">
                  <a:moveTo>
                    <a:pt x="7914327" y="63500"/>
                  </a:moveTo>
                  <a:lnTo>
                    <a:pt x="7883898" y="63500"/>
                  </a:lnTo>
                  <a:lnTo>
                    <a:pt x="7863278" y="76200"/>
                  </a:lnTo>
                  <a:lnTo>
                    <a:pt x="7924087" y="76200"/>
                  </a:lnTo>
                  <a:lnTo>
                    <a:pt x="7914327" y="63500"/>
                  </a:lnTo>
                  <a:close/>
                </a:path>
                <a:path w="12181205" h="6794500">
                  <a:moveTo>
                    <a:pt x="9955463" y="63500"/>
                  </a:moveTo>
                  <a:lnTo>
                    <a:pt x="8205248" y="63500"/>
                  </a:lnTo>
                  <a:lnTo>
                    <a:pt x="8193271" y="76200"/>
                  </a:lnTo>
                  <a:lnTo>
                    <a:pt x="9959438" y="76200"/>
                  </a:lnTo>
                  <a:lnTo>
                    <a:pt x="9955463" y="63500"/>
                  </a:lnTo>
                  <a:close/>
                </a:path>
                <a:path w="12181205" h="6794500">
                  <a:moveTo>
                    <a:pt x="858402" y="38100"/>
                  </a:moveTo>
                  <a:lnTo>
                    <a:pt x="809815" y="38100"/>
                  </a:lnTo>
                  <a:lnTo>
                    <a:pt x="799476" y="50800"/>
                  </a:lnTo>
                  <a:lnTo>
                    <a:pt x="795873" y="63500"/>
                  </a:lnTo>
                  <a:lnTo>
                    <a:pt x="953065" y="63500"/>
                  </a:lnTo>
                  <a:lnTo>
                    <a:pt x="945372" y="50800"/>
                  </a:lnTo>
                  <a:lnTo>
                    <a:pt x="865273" y="50800"/>
                  </a:lnTo>
                  <a:lnTo>
                    <a:pt x="858402" y="38100"/>
                  </a:lnTo>
                  <a:close/>
                </a:path>
                <a:path w="12181205" h="6794500">
                  <a:moveTo>
                    <a:pt x="4762522" y="50800"/>
                  </a:moveTo>
                  <a:lnTo>
                    <a:pt x="3136909" y="50800"/>
                  </a:lnTo>
                  <a:lnTo>
                    <a:pt x="3129111" y="63500"/>
                  </a:lnTo>
                  <a:lnTo>
                    <a:pt x="4777481" y="63500"/>
                  </a:lnTo>
                  <a:lnTo>
                    <a:pt x="4762522" y="50800"/>
                  </a:lnTo>
                  <a:close/>
                </a:path>
                <a:path w="12181205" h="6794500">
                  <a:moveTo>
                    <a:pt x="5704824" y="50800"/>
                  </a:moveTo>
                  <a:lnTo>
                    <a:pt x="5312902" y="50800"/>
                  </a:lnTo>
                  <a:lnTo>
                    <a:pt x="5306247" y="63500"/>
                  </a:lnTo>
                  <a:lnTo>
                    <a:pt x="5708075" y="63500"/>
                  </a:lnTo>
                  <a:lnTo>
                    <a:pt x="5704824" y="50800"/>
                  </a:lnTo>
                  <a:close/>
                </a:path>
                <a:path w="12181205" h="6794500">
                  <a:moveTo>
                    <a:pt x="7642018" y="50800"/>
                  </a:moveTo>
                  <a:lnTo>
                    <a:pt x="6805972" y="50800"/>
                  </a:lnTo>
                  <a:lnTo>
                    <a:pt x="6794996" y="63500"/>
                  </a:lnTo>
                  <a:lnTo>
                    <a:pt x="7657907" y="63500"/>
                  </a:lnTo>
                  <a:lnTo>
                    <a:pt x="7642018" y="50800"/>
                  </a:lnTo>
                  <a:close/>
                </a:path>
                <a:path w="12181205" h="6794500">
                  <a:moveTo>
                    <a:pt x="9903926" y="50800"/>
                  </a:moveTo>
                  <a:lnTo>
                    <a:pt x="8321506" y="50800"/>
                  </a:lnTo>
                  <a:lnTo>
                    <a:pt x="8312724" y="63500"/>
                  </a:lnTo>
                  <a:lnTo>
                    <a:pt x="9910568" y="63500"/>
                  </a:lnTo>
                  <a:lnTo>
                    <a:pt x="9903926" y="50800"/>
                  </a:lnTo>
                  <a:close/>
                </a:path>
                <a:path w="12181205" h="6794500">
                  <a:moveTo>
                    <a:pt x="4655004" y="38100"/>
                  </a:moveTo>
                  <a:lnTo>
                    <a:pt x="3194529" y="38100"/>
                  </a:lnTo>
                  <a:lnTo>
                    <a:pt x="3191189" y="50800"/>
                  </a:lnTo>
                  <a:lnTo>
                    <a:pt x="4665581" y="50800"/>
                  </a:lnTo>
                  <a:lnTo>
                    <a:pt x="4655004" y="38100"/>
                  </a:lnTo>
                  <a:close/>
                </a:path>
                <a:path w="12181205" h="6794500">
                  <a:moveTo>
                    <a:pt x="5637133" y="38100"/>
                  </a:moveTo>
                  <a:lnTo>
                    <a:pt x="5401903" y="38100"/>
                  </a:lnTo>
                  <a:lnTo>
                    <a:pt x="5393452" y="50800"/>
                  </a:lnTo>
                  <a:lnTo>
                    <a:pt x="5644163" y="50800"/>
                  </a:lnTo>
                  <a:lnTo>
                    <a:pt x="5637133" y="38100"/>
                  </a:lnTo>
                  <a:close/>
                </a:path>
                <a:path w="12181205" h="6794500">
                  <a:moveTo>
                    <a:pt x="7340609" y="38100"/>
                  </a:moveTo>
                  <a:lnTo>
                    <a:pt x="7088108" y="38100"/>
                  </a:lnTo>
                  <a:lnTo>
                    <a:pt x="7051378" y="50800"/>
                  </a:lnTo>
                  <a:lnTo>
                    <a:pt x="7379715" y="50800"/>
                  </a:lnTo>
                  <a:lnTo>
                    <a:pt x="7340609" y="38100"/>
                  </a:lnTo>
                  <a:close/>
                </a:path>
                <a:path w="12181205" h="6794500">
                  <a:moveTo>
                    <a:pt x="9798199" y="38100"/>
                  </a:moveTo>
                  <a:lnTo>
                    <a:pt x="8418128" y="38100"/>
                  </a:lnTo>
                  <a:lnTo>
                    <a:pt x="8414445" y="50800"/>
                  </a:lnTo>
                  <a:lnTo>
                    <a:pt x="9811393" y="50800"/>
                  </a:lnTo>
                  <a:lnTo>
                    <a:pt x="9798199" y="38100"/>
                  </a:lnTo>
                  <a:close/>
                </a:path>
                <a:path w="12181205" h="6794500">
                  <a:moveTo>
                    <a:pt x="4544437" y="25400"/>
                  </a:moveTo>
                  <a:lnTo>
                    <a:pt x="3254930" y="25400"/>
                  </a:lnTo>
                  <a:lnTo>
                    <a:pt x="3245354" y="38100"/>
                  </a:lnTo>
                  <a:lnTo>
                    <a:pt x="4548387" y="38100"/>
                  </a:lnTo>
                  <a:lnTo>
                    <a:pt x="4544437" y="25400"/>
                  </a:lnTo>
                  <a:close/>
                </a:path>
                <a:path w="12181205" h="6794500">
                  <a:moveTo>
                    <a:pt x="9292066" y="25400"/>
                  </a:moveTo>
                  <a:lnTo>
                    <a:pt x="8506355" y="25400"/>
                  </a:lnTo>
                  <a:lnTo>
                    <a:pt x="8502570" y="38100"/>
                  </a:lnTo>
                  <a:lnTo>
                    <a:pt x="9308377" y="38100"/>
                  </a:lnTo>
                  <a:lnTo>
                    <a:pt x="9292066" y="25400"/>
                  </a:lnTo>
                  <a:close/>
                </a:path>
                <a:path w="12181205" h="6794500">
                  <a:moveTo>
                    <a:pt x="11252920" y="25400"/>
                  </a:moveTo>
                  <a:lnTo>
                    <a:pt x="11031597" y="25400"/>
                  </a:lnTo>
                  <a:lnTo>
                    <a:pt x="11027762" y="38100"/>
                  </a:lnTo>
                  <a:lnTo>
                    <a:pt x="11257200" y="38100"/>
                  </a:lnTo>
                  <a:lnTo>
                    <a:pt x="11252920" y="25400"/>
                  </a:lnTo>
                  <a:close/>
                </a:path>
                <a:path w="12181205" h="6794500">
                  <a:moveTo>
                    <a:pt x="4435996" y="12700"/>
                  </a:moveTo>
                  <a:lnTo>
                    <a:pt x="3300866" y="12700"/>
                  </a:lnTo>
                  <a:lnTo>
                    <a:pt x="3291506" y="25400"/>
                  </a:lnTo>
                  <a:lnTo>
                    <a:pt x="4446254" y="25400"/>
                  </a:lnTo>
                  <a:lnTo>
                    <a:pt x="4435996" y="12700"/>
                  </a:lnTo>
                  <a:close/>
                </a:path>
                <a:path w="12181205" h="6794500">
                  <a:moveTo>
                    <a:pt x="9106651" y="12700"/>
                  </a:moveTo>
                  <a:lnTo>
                    <a:pt x="8606291" y="12700"/>
                  </a:lnTo>
                  <a:lnTo>
                    <a:pt x="8601960" y="25400"/>
                  </a:lnTo>
                  <a:lnTo>
                    <a:pt x="9113796" y="25400"/>
                  </a:lnTo>
                  <a:lnTo>
                    <a:pt x="9106651" y="12700"/>
                  </a:lnTo>
                  <a:close/>
                </a:path>
                <a:path w="12181205" h="6794500">
                  <a:moveTo>
                    <a:pt x="4325027" y="0"/>
                  </a:moveTo>
                  <a:lnTo>
                    <a:pt x="3355971" y="0"/>
                  </a:lnTo>
                  <a:lnTo>
                    <a:pt x="3349215" y="12700"/>
                  </a:lnTo>
                  <a:lnTo>
                    <a:pt x="4332500" y="12700"/>
                  </a:lnTo>
                  <a:lnTo>
                    <a:pt x="4325027" y="0"/>
                  </a:lnTo>
                  <a:close/>
                </a:path>
                <a:path w="12181205" h="6794500">
                  <a:moveTo>
                    <a:pt x="8841825" y="0"/>
                  </a:moveTo>
                  <a:lnTo>
                    <a:pt x="8801510" y="0"/>
                  </a:lnTo>
                  <a:lnTo>
                    <a:pt x="8781348" y="12700"/>
                  </a:lnTo>
                  <a:lnTo>
                    <a:pt x="8861980" y="12700"/>
                  </a:lnTo>
                  <a:lnTo>
                    <a:pt x="8841825" y="0"/>
                  </a:lnTo>
                  <a:close/>
                </a:path>
              </a:pathLst>
            </a:custGeom>
            <a:solidFill>
              <a:srgbClr val="EBF6F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63855" y="0"/>
              <a:ext cx="5953760" cy="115570"/>
            </a:xfrm>
            <a:custGeom>
              <a:avLst/>
              <a:gdLst/>
              <a:ahLst/>
              <a:cxnLst/>
              <a:rect l="l" t="t" r="r" b="b"/>
              <a:pathLst>
                <a:path w="5953760" h="115570">
                  <a:moveTo>
                    <a:pt x="3745738" y="49669"/>
                  </a:moveTo>
                  <a:lnTo>
                    <a:pt x="3702024" y="38735"/>
                  </a:lnTo>
                  <a:lnTo>
                    <a:pt x="3697313" y="37553"/>
                  </a:lnTo>
                  <a:lnTo>
                    <a:pt x="3661143" y="31559"/>
                  </a:lnTo>
                  <a:lnTo>
                    <a:pt x="3655352" y="30594"/>
                  </a:lnTo>
                  <a:lnTo>
                    <a:pt x="3649180" y="29565"/>
                  </a:lnTo>
                  <a:lnTo>
                    <a:pt x="3649472" y="29565"/>
                  </a:lnTo>
                  <a:lnTo>
                    <a:pt x="3600437" y="24853"/>
                  </a:lnTo>
                  <a:lnTo>
                    <a:pt x="3600805" y="24853"/>
                  </a:lnTo>
                  <a:lnTo>
                    <a:pt x="3558019" y="23139"/>
                  </a:lnTo>
                  <a:lnTo>
                    <a:pt x="3496983" y="23139"/>
                  </a:lnTo>
                  <a:lnTo>
                    <a:pt x="3451872" y="24485"/>
                  </a:lnTo>
                  <a:lnTo>
                    <a:pt x="3452571" y="24485"/>
                  </a:lnTo>
                  <a:lnTo>
                    <a:pt x="3353143" y="28943"/>
                  </a:lnTo>
                  <a:lnTo>
                    <a:pt x="3351746" y="28943"/>
                  </a:lnTo>
                  <a:lnTo>
                    <a:pt x="3304248" y="30454"/>
                  </a:lnTo>
                  <a:lnTo>
                    <a:pt x="3259226" y="30594"/>
                  </a:lnTo>
                  <a:lnTo>
                    <a:pt x="3212998" y="28943"/>
                  </a:lnTo>
                  <a:lnTo>
                    <a:pt x="3211588" y="28943"/>
                  </a:lnTo>
                  <a:lnTo>
                    <a:pt x="3162414" y="24485"/>
                  </a:lnTo>
                  <a:lnTo>
                    <a:pt x="3113976" y="16776"/>
                  </a:lnTo>
                  <a:lnTo>
                    <a:pt x="3065665" y="5067"/>
                  </a:lnTo>
                  <a:lnTo>
                    <a:pt x="3019768" y="6667"/>
                  </a:lnTo>
                  <a:lnTo>
                    <a:pt x="2973501" y="9867"/>
                  </a:lnTo>
                  <a:lnTo>
                    <a:pt x="2833332" y="23558"/>
                  </a:lnTo>
                  <a:lnTo>
                    <a:pt x="2786430" y="27609"/>
                  </a:lnTo>
                  <a:lnTo>
                    <a:pt x="2739567" y="30454"/>
                  </a:lnTo>
                  <a:lnTo>
                    <a:pt x="2692844" y="31559"/>
                  </a:lnTo>
                  <a:lnTo>
                    <a:pt x="2651353" y="30454"/>
                  </a:lnTo>
                  <a:lnTo>
                    <a:pt x="2647823" y="30454"/>
                  </a:lnTo>
                  <a:lnTo>
                    <a:pt x="2600109" y="26225"/>
                  </a:lnTo>
                  <a:lnTo>
                    <a:pt x="2596070" y="25552"/>
                  </a:lnTo>
                  <a:lnTo>
                    <a:pt x="2554274" y="18669"/>
                  </a:lnTo>
                  <a:lnTo>
                    <a:pt x="2508910" y="7112"/>
                  </a:lnTo>
                  <a:lnTo>
                    <a:pt x="2489136" y="0"/>
                  </a:lnTo>
                  <a:lnTo>
                    <a:pt x="2292070" y="0"/>
                  </a:lnTo>
                  <a:lnTo>
                    <a:pt x="2227275" y="10337"/>
                  </a:lnTo>
                  <a:lnTo>
                    <a:pt x="2178062" y="16027"/>
                  </a:lnTo>
                  <a:lnTo>
                    <a:pt x="2128532" y="20243"/>
                  </a:lnTo>
                  <a:lnTo>
                    <a:pt x="2078723" y="23139"/>
                  </a:lnTo>
                  <a:lnTo>
                    <a:pt x="2028672" y="24853"/>
                  </a:lnTo>
                  <a:lnTo>
                    <a:pt x="1978431" y="25552"/>
                  </a:lnTo>
                  <a:lnTo>
                    <a:pt x="1928037" y="25387"/>
                  </a:lnTo>
                  <a:lnTo>
                    <a:pt x="1877555" y="24485"/>
                  </a:lnTo>
                  <a:lnTo>
                    <a:pt x="1830628" y="23139"/>
                  </a:lnTo>
                  <a:lnTo>
                    <a:pt x="1829828" y="23139"/>
                  </a:lnTo>
                  <a:lnTo>
                    <a:pt x="1525244" y="10896"/>
                  </a:lnTo>
                  <a:lnTo>
                    <a:pt x="1474787" y="21742"/>
                  </a:lnTo>
                  <a:lnTo>
                    <a:pt x="1424355" y="29565"/>
                  </a:lnTo>
                  <a:lnTo>
                    <a:pt x="1373936" y="34759"/>
                  </a:lnTo>
                  <a:lnTo>
                    <a:pt x="1323543" y="37693"/>
                  </a:lnTo>
                  <a:lnTo>
                    <a:pt x="1273162" y="38735"/>
                  </a:lnTo>
                  <a:lnTo>
                    <a:pt x="1222781" y="38277"/>
                  </a:lnTo>
                  <a:lnTo>
                    <a:pt x="1172425" y="36690"/>
                  </a:lnTo>
                  <a:lnTo>
                    <a:pt x="1114463" y="33947"/>
                  </a:lnTo>
                  <a:lnTo>
                    <a:pt x="971092" y="26619"/>
                  </a:lnTo>
                  <a:lnTo>
                    <a:pt x="920775" y="25057"/>
                  </a:lnTo>
                  <a:lnTo>
                    <a:pt x="870458" y="24625"/>
                  </a:lnTo>
                  <a:lnTo>
                    <a:pt x="820140" y="25717"/>
                  </a:lnTo>
                  <a:lnTo>
                    <a:pt x="765695" y="28943"/>
                  </a:lnTo>
                  <a:lnTo>
                    <a:pt x="767486" y="28943"/>
                  </a:lnTo>
                  <a:lnTo>
                    <a:pt x="719505" y="33947"/>
                  </a:lnTo>
                  <a:lnTo>
                    <a:pt x="668172" y="24257"/>
                  </a:lnTo>
                  <a:lnTo>
                    <a:pt x="616877" y="15824"/>
                  </a:lnTo>
                  <a:lnTo>
                    <a:pt x="565607" y="8623"/>
                  </a:lnTo>
                  <a:lnTo>
                    <a:pt x="514350" y="2603"/>
                  </a:lnTo>
                  <a:lnTo>
                    <a:pt x="486867" y="0"/>
                  </a:lnTo>
                  <a:lnTo>
                    <a:pt x="22377" y="0"/>
                  </a:lnTo>
                  <a:lnTo>
                    <a:pt x="0" y="1892"/>
                  </a:lnTo>
                  <a:lnTo>
                    <a:pt x="43776" y="22199"/>
                  </a:lnTo>
                  <a:lnTo>
                    <a:pt x="88417" y="38887"/>
                  </a:lnTo>
                  <a:lnTo>
                    <a:pt x="133845" y="52273"/>
                  </a:lnTo>
                  <a:lnTo>
                    <a:pt x="178955" y="62407"/>
                  </a:lnTo>
                  <a:lnTo>
                    <a:pt x="226771" y="70307"/>
                  </a:lnTo>
                  <a:lnTo>
                    <a:pt x="274116" y="75577"/>
                  </a:lnTo>
                  <a:lnTo>
                    <a:pt x="322580" y="78803"/>
                  </a:lnTo>
                  <a:lnTo>
                    <a:pt x="323392" y="78803"/>
                  </a:lnTo>
                  <a:lnTo>
                    <a:pt x="370192" y="80149"/>
                  </a:lnTo>
                  <a:lnTo>
                    <a:pt x="415378" y="80149"/>
                  </a:lnTo>
                  <a:lnTo>
                    <a:pt x="467614" y="78803"/>
                  </a:lnTo>
                  <a:lnTo>
                    <a:pt x="516636" y="76669"/>
                  </a:lnTo>
                  <a:lnTo>
                    <a:pt x="710730" y="65659"/>
                  </a:lnTo>
                  <a:lnTo>
                    <a:pt x="709930" y="65659"/>
                  </a:lnTo>
                  <a:lnTo>
                    <a:pt x="759256" y="63741"/>
                  </a:lnTo>
                  <a:lnTo>
                    <a:pt x="756589" y="63741"/>
                  </a:lnTo>
                  <a:lnTo>
                    <a:pt x="810463" y="62687"/>
                  </a:lnTo>
                  <a:lnTo>
                    <a:pt x="858672" y="63017"/>
                  </a:lnTo>
                  <a:lnTo>
                    <a:pt x="906462" y="64922"/>
                  </a:lnTo>
                  <a:lnTo>
                    <a:pt x="953757" y="68694"/>
                  </a:lnTo>
                  <a:lnTo>
                    <a:pt x="1004582" y="75336"/>
                  </a:lnTo>
                  <a:lnTo>
                    <a:pt x="1055433" y="78333"/>
                  </a:lnTo>
                  <a:lnTo>
                    <a:pt x="1106309" y="78574"/>
                  </a:lnTo>
                  <a:lnTo>
                    <a:pt x="1157211" y="76962"/>
                  </a:lnTo>
                  <a:lnTo>
                    <a:pt x="1257998" y="71869"/>
                  </a:lnTo>
                  <a:lnTo>
                    <a:pt x="1257427" y="71869"/>
                  </a:lnTo>
                  <a:lnTo>
                    <a:pt x="1310157" y="70078"/>
                  </a:lnTo>
                  <a:lnTo>
                    <a:pt x="1327429" y="75882"/>
                  </a:lnTo>
                  <a:lnTo>
                    <a:pt x="1334935" y="92557"/>
                  </a:lnTo>
                  <a:lnTo>
                    <a:pt x="1342961" y="109347"/>
                  </a:lnTo>
                  <a:lnTo>
                    <a:pt x="1361808" y="115506"/>
                  </a:lnTo>
                  <a:lnTo>
                    <a:pt x="1409738" y="113652"/>
                  </a:lnTo>
                  <a:lnTo>
                    <a:pt x="1455153" y="99771"/>
                  </a:lnTo>
                  <a:lnTo>
                    <a:pt x="1499692" y="81051"/>
                  </a:lnTo>
                  <a:lnTo>
                    <a:pt x="1530172" y="70078"/>
                  </a:lnTo>
                  <a:lnTo>
                    <a:pt x="1544497" y="64922"/>
                  </a:lnTo>
                  <a:lnTo>
                    <a:pt x="1543710" y="64922"/>
                  </a:lnTo>
                  <a:lnTo>
                    <a:pt x="1559547" y="62687"/>
                  </a:lnTo>
                  <a:lnTo>
                    <a:pt x="1592745" y="58026"/>
                  </a:lnTo>
                  <a:lnTo>
                    <a:pt x="1642021" y="53682"/>
                  </a:lnTo>
                  <a:lnTo>
                    <a:pt x="1691449" y="51346"/>
                  </a:lnTo>
                  <a:lnTo>
                    <a:pt x="1740992" y="50774"/>
                  </a:lnTo>
                  <a:lnTo>
                    <a:pt x="1790598" y="51765"/>
                  </a:lnTo>
                  <a:lnTo>
                    <a:pt x="1840179" y="54063"/>
                  </a:lnTo>
                  <a:lnTo>
                    <a:pt x="1889709" y="57454"/>
                  </a:lnTo>
                  <a:lnTo>
                    <a:pt x="1939467" y="61734"/>
                  </a:lnTo>
                  <a:lnTo>
                    <a:pt x="1988337" y="66586"/>
                  </a:lnTo>
                  <a:lnTo>
                    <a:pt x="2086000" y="77330"/>
                  </a:lnTo>
                  <a:lnTo>
                    <a:pt x="2134616" y="69837"/>
                  </a:lnTo>
                  <a:lnTo>
                    <a:pt x="2186241" y="64490"/>
                  </a:lnTo>
                  <a:lnTo>
                    <a:pt x="2187359" y="64490"/>
                  </a:lnTo>
                  <a:lnTo>
                    <a:pt x="2235530" y="61455"/>
                  </a:lnTo>
                  <a:lnTo>
                    <a:pt x="2283993" y="59969"/>
                  </a:lnTo>
                  <a:lnTo>
                    <a:pt x="2372652" y="59880"/>
                  </a:lnTo>
                  <a:lnTo>
                    <a:pt x="2392832" y="60096"/>
                  </a:lnTo>
                  <a:lnTo>
                    <a:pt x="2448382" y="61290"/>
                  </a:lnTo>
                  <a:lnTo>
                    <a:pt x="2504516" y="62687"/>
                  </a:lnTo>
                  <a:lnTo>
                    <a:pt x="2605354" y="64427"/>
                  </a:lnTo>
                  <a:lnTo>
                    <a:pt x="2655874" y="64249"/>
                  </a:lnTo>
                  <a:lnTo>
                    <a:pt x="2701925" y="61734"/>
                  </a:lnTo>
                  <a:lnTo>
                    <a:pt x="2748864" y="59969"/>
                  </a:lnTo>
                  <a:lnTo>
                    <a:pt x="2767901" y="59524"/>
                  </a:lnTo>
                  <a:lnTo>
                    <a:pt x="2796590" y="58864"/>
                  </a:lnTo>
                  <a:lnTo>
                    <a:pt x="2845041" y="58331"/>
                  </a:lnTo>
                  <a:lnTo>
                    <a:pt x="2900337" y="58331"/>
                  </a:lnTo>
                  <a:lnTo>
                    <a:pt x="3401631" y="65951"/>
                  </a:lnTo>
                  <a:lnTo>
                    <a:pt x="3452253" y="65659"/>
                  </a:lnTo>
                  <a:lnTo>
                    <a:pt x="3497211" y="64922"/>
                  </a:lnTo>
                  <a:lnTo>
                    <a:pt x="3499510" y="64922"/>
                  </a:lnTo>
                  <a:lnTo>
                    <a:pt x="3548088" y="63500"/>
                  </a:lnTo>
                  <a:lnTo>
                    <a:pt x="3549510" y="63500"/>
                  </a:lnTo>
                  <a:lnTo>
                    <a:pt x="3600234" y="61290"/>
                  </a:lnTo>
                  <a:lnTo>
                    <a:pt x="3600627" y="61290"/>
                  </a:lnTo>
                  <a:lnTo>
                    <a:pt x="3649548" y="58331"/>
                  </a:lnTo>
                  <a:lnTo>
                    <a:pt x="3649751" y="58331"/>
                  </a:lnTo>
                  <a:lnTo>
                    <a:pt x="3698456" y="54457"/>
                  </a:lnTo>
                  <a:lnTo>
                    <a:pt x="3734778" y="50774"/>
                  </a:lnTo>
                  <a:lnTo>
                    <a:pt x="3745738" y="49669"/>
                  </a:lnTo>
                  <a:close/>
                </a:path>
                <a:path w="5953760" h="115570">
                  <a:moveTo>
                    <a:pt x="5953137" y="0"/>
                  </a:moveTo>
                  <a:lnTo>
                    <a:pt x="5804014" y="0"/>
                  </a:lnTo>
                  <a:lnTo>
                    <a:pt x="5723344" y="6223"/>
                  </a:lnTo>
                  <a:lnTo>
                    <a:pt x="5664174" y="9232"/>
                  </a:lnTo>
                  <a:lnTo>
                    <a:pt x="5615432" y="10541"/>
                  </a:lnTo>
                  <a:lnTo>
                    <a:pt x="5573026" y="10858"/>
                  </a:lnTo>
                  <a:lnTo>
                    <a:pt x="5532856" y="10883"/>
                  </a:lnTo>
                  <a:lnTo>
                    <a:pt x="5490819" y="11341"/>
                  </a:lnTo>
                  <a:lnTo>
                    <a:pt x="5442813" y="12915"/>
                  </a:lnTo>
                  <a:lnTo>
                    <a:pt x="5384736" y="16344"/>
                  </a:lnTo>
                  <a:lnTo>
                    <a:pt x="5322963" y="21424"/>
                  </a:lnTo>
                  <a:lnTo>
                    <a:pt x="5268125" y="27139"/>
                  </a:lnTo>
                  <a:lnTo>
                    <a:pt x="5221059" y="32943"/>
                  </a:lnTo>
                  <a:lnTo>
                    <a:pt x="5182565" y="38328"/>
                  </a:lnTo>
                  <a:lnTo>
                    <a:pt x="5133683" y="42176"/>
                  </a:lnTo>
                  <a:lnTo>
                    <a:pt x="5084826" y="43091"/>
                  </a:lnTo>
                  <a:lnTo>
                    <a:pt x="5035982" y="41630"/>
                  </a:lnTo>
                  <a:lnTo>
                    <a:pt x="4987175" y="38392"/>
                  </a:lnTo>
                  <a:lnTo>
                    <a:pt x="4938395" y="33972"/>
                  </a:lnTo>
                  <a:lnTo>
                    <a:pt x="4840973" y="23876"/>
                  </a:lnTo>
                  <a:lnTo>
                    <a:pt x="4792345" y="19392"/>
                  </a:lnTo>
                  <a:lnTo>
                    <a:pt x="4743793" y="16040"/>
                  </a:lnTo>
                  <a:lnTo>
                    <a:pt x="4695291" y="14439"/>
                  </a:lnTo>
                  <a:lnTo>
                    <a:pt x="4646879" y="15151"/>
                  </a:lnTo>
                  <a:lnTo>
                    <a:pt x="4598555" y="18770"/>
                  </a:lnTo>
                  <a:lnTo>
                    <a:pt x="4550321" y="25882"/>
                  </a:lnTo>
                  <a:lnTo>
                    <a:pt x="4502188" y="37071"/>
                  </a:lnTo>
                  <a:lnTo>
                    <a:pt x="4454537" y="43218"/>
                  </a:lnTo>
                  <a:lnTo>
                    <a:pt x="4406951" y="44323"/>
                  </a:lnTo>
                  <a:lnTo>
                    <a:pt x="4359389" y="41744"/>
                  </a:lnTo>
                  <a:lnTo>
                    <a:pt x="4311853" y="36804"/>
                  </a:lnTo>
                  <a:lnTo>
                    <a:pt x="4264330" y="30873"/>
                  </a:lnTo>
                  <a:lnTo>
                    <a:pt x="4216793" y="25285"/>
                  </a:lnTo>
                  <a:lnTo>
                    <a:pt x="4169232" y="21412"/>
                  </a:lnTo>
                  <a:lnTo>
                    <a:pt x="4121620" y="20574"/>
                  </a:lnTo>
                  <a:lnTo>
                    <a:pt x="4073956" y="24130"/>
                  </a:lnTo>
                  <a:lnTo>
                    <a:pt x="4026217" y="33439"/>
                  </a:lnTo>
                  <a:lnTo>
                    <a:pt x="3999700" y="36525"/>
                  </a:lnTo>
                  <a:lnTo>
                    <a:pt x="3961688" y="42252"/>
                  </a:lnTo>
                  <a:lnTo>
                    <a:pt x="3939743" y="49771"/>
                  </a:lnTo>
                  <a:lnTo>
                    <a:pt x="3941127" y="51993"/>
                  </a:lnTo>
                  <a:lnTo>
                    <a:pt x="3985793" y="59601"/>
                  </a:lnTo>
                  <a:lnTo>
                    <a:pt x="4029303" y="62649"/>
                  </a:lnTo>
                  <a:lnTo>
                    <a:pt x="4117365" y="66370"/>
                  </a:lnTo>
                  <a:lnTo>
                    <a:pt x="4189349" y="68313"/>
                  </a:lnTo>
                  <a:lnTo>
                    <a:pt x="4270451" y="69837"/>
                  </a:lnTo>
                  <a:lnTo>
                    <a:pt x="4406277" y="71412"/>
                  </a:lnTo>
                  <a:lnTo>
                    <a:pt x="4555223" y="72212"/>
                  </a:lnTo>
                  <a:lnTo>
                    <a:pt x="4766551" y="72186"/>
                  </a:lnTo>
                  <a:lnTo>
                    <a:pt x="4982845" y="71081"/>
                  </a:lnTo>
                  <a:lnTo>
                    <a:pt x="5244211" y="68478"/>
                  </a:lnTo>
                  <a:lnTo>
                    <a:pt x="5476481" y="64846"/>
                  </a:lnTo>
                  <a:lnTo>
                    <a:pt x="5627586" y="61442"/>
                  </a:lnTo>
                  <a:lnTo>
                    <a:pt x="5713793" y="58724"/>
                  </a:lnTo>
                  <a:lnTo>
                    <a:pt x="5755894" y="56870"/>
                  </a:lnTo>
                  <a:lnTo>
                    <a:pt x="5881827" y="26733"/>
                  </a:lnTo>
                  <a:lnTo>
                    <a:pt x="5936246" y="7683"/>
                  </a:lnTo>
                  <a:lnTo>
                    <a:pt x="5953137" y="0"/>
                  </a:lnTo>
                  <a:close/>
                </a:path>
              </a:pathLst>
            </a:custGeom>
            <a:solidFill>
              <a:srgbClr val="82CCD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3454350" y="46535"/>
              <a:ext cx="2215515" cy="75565"/>
            </a:xfrm>
            <a:custGeom>
              <a:avLst/>
              <a:gdLst/>
              <a:ahLst/>
              <a:cxnLst/>
              <a:rect l="l" t="t" r="r" b="b"/>
              <a:pathLst>
                <a:path w="2215515" h="75564">
                  <a:moveTo>
                    <a:pt x="1785118" y="0"/>
                  </a:moveTo>
                  <a:lnTo>
                    <a:pt x="1682246" y="119"/>
                  </a:lnTo>
                  <a:lnTo>
                    <a:pt x="1575766" y="910"/>
                  </a:lnTo>
                  <a:lnTo>
                    <a:pt x="1131192" y="6697"/>
                  </a:lnTo>
                  <a:lnTo>
                    <a:pt x="964560" y="8124"/>
                  </a:lnTo>
                  <a:lnTo>
                    <a:pt x="855856" y="8296"/>
                  </a:lnTo>
                  <a:lnTo>
                    <a:pt x="750073" y="7607"/>
                  </a:lnTo>
                  <a:lnTo>
                    <a:pt x="698550" y="6875"/>
                  </a:lnTo>
                  <a:lnTo>
                    <a:pt x="648083" y="5851"/>
                  </a:lnTo>
                  <a:lnTo>
                    <a:pt x="598783" y="4510"/>
                  </a:lnTo>
                  <a:lnTo>
                    <a:pt x="550756" y="2826"/>
                  </a:lnTo>
                  <a:lnTo>
                    <a:pt x="504113" y="773"/>
                  </a:lnTo>
                  <a:lnTo>
                    <a:pt x="454041" y="3554"/>
                  </a:lnTo>
                  <a:lnTo>
                    <a:pt x="403684" y="4903"/>
                  </a:lnTo>
                  <a:lnTo>
                    <a:pt x="353121" y="5199"/>
                  </a:lnTo>
                  <a:lnTo>
                    <a:pt x="302430" y="4818"/>
                  </a:lnTo>
                  <a:lnTo>
                    <a:pt x="200979" y="3544"/>
                  </a:lnTo>
                  <a:lnTo>
                    <a:pt x="150376" y="3407"/>
                  </a:lnTo>
                  <a:lnTo>
                    <a:pt x="99959" y="4108"/>
                  </a:lnTo>
                  <a:lnTo>
                    <a:pt x="49807" y="6025"/>
                  </a:lnTo>
                  <a:lnTo>
                    <a:pt x="0" y="9536"/>
                  </a:lnTo>
                  <a:lnTo>
                    <a:pt x="47739" y="20724"/>
                  </a:lnTo>
                  <a:lnTo>
                    <a:pt x="96654" y="29585"/>
                  </a:lnTo>
                  <a:lnTo>
                    <a:pt x="146505" y="36606"/>
                  </a:lnTo>
                  <a:lnTo>
                    <a:pt x="197054" y="42273"/>
                  </a:lnTo>
                  <a:lnTo>
                    <a:pt x="248062" y="47071"/>
                  </a:lnTo>
                  <a:lnTo>
                    <a:pt x="350504" y="56007"/>
                  </a:lnTo>
                  <a:lnTo>
                    <a:pt x="401460" y="61115"/>
                  </a:lnTo>
                  <a:lnTo>
                    <a:pt x="451921" y="67299"/>
                  </a:lnTo>
                  <a:lnTo>
                    <a:pt x="501650" y="75043"/>
                  </a:lnTo>
                  <a:lnTo>
                    <a:pt x="539519" y="72419"/>
                  </a:lnTo>
                  <a:lnTo>
                    <a:pt x="577145" y="66564"/>
                  </a:lnTo>
                  <a:lnTo>
                    <a:pt x="614456" y="58964"/>
                  </a:lnTo>
                  <a:lnTo>
                    <a:pt x="651383" y="51103"/>
                  </a:lnTo>
                  <a:lnTo>
                    <a:pt x="698290" y="39490"/>
                  </a:lnTo>
                  <a:lnTo>
                    <a:pt x="745874" y="31571"/>
                  </a:lnTo>
                  <a:lnTo>
                    <a:pt x="793990" y="26898"/>
                  </a:lnTo>
                  <a:lnTo>
                    <a:pt x="842494" y="25022"/>
                  </a:lnTo>
                  <a:lnTo>
                    <a:pt x="891240" y="25494"/>
                  </a:lnTo>
                  <a:lnTo>
                    <a:pt x="940084" y="27866"/>
                  </a:lnTo>
                  <a:lnTo>
                    <a:pt x="988879" y="31690"/>
                  </a:lnTo>
                  <a:lnTo>
                    <a:pt x="1037482" y="36516"/>
                  </a:lnTo>
                  <a:lnTo>
                    <a:pt x="1085748" y="41896"/>
                  </a:lnTo>
                  <a:lnTo>
                    <a:pt x="1132965" y="46813"/>
                  </a:lnTo>
                  <a:lnTo>
                    <a:pt x="1180779" y="50510"/>
                  </a:lnTo>
                  <a:lnTo>
                    <a:pt x="1228512" y="51681"/>
                  </a:lnTo>
                  <a:lnTo>
                    <a:pt x="1275485" y="49021"/>
                  </a:lnTo>
                  <a:lnTo>
                    <a:pt x="1321020" y="41225"/>
                  </a:lnTo>
                  <a:lnTo>
                    <a:pt x="1364437" y="26986"/>
                  </a:lnTo>
                  <a:lnTo>
                    <a:pt x="1414537" y="27504"/>
                  </a:lnTo>
                  <a:lnTo>
                    <a:pt x="1464607" y="27616"/>
                  </a:lnTo>
                  <a:lnTo>
                    <a:pt x="1514651" y="27377"/>
                  </a:lnTo>
                  <a:lnTo>
                    <a:pt x="1564673" y="26839"/>
                  </a:lnTo>
                  <a:lnTo>
                    <a:pt x="1664668" y="25075"/>
                  </a:lnTo>
                  <a:lnTo>
                    <a:pt x="1964574" y="18093"/>
                  </a:lnTo>
                  <a:lnTo>
                    <a:pt x="2064631" y="16609"/>
                  </a:lnTo>
                  <a:lnTo>
                    <a:pt x="2114696" y="16262"/>
                  </a:lnTo>
                  <a:lnTo>
                    <a:pt x="2164790" y="16249"/>
                  </a:lnTo>
                  <a:lnTo>
                    <a:pt x="2214918" y="16623"/>
                  </a:lnTo>
                  <a:lnTo>
                    <a:pt x="2180075" y="13248"/>
                  </a:lnTo>
                  <a:lnTo>
                    <a:pt x="2104204" y="7818"/>
                  </a:lnTo>
                  <a:lnTo>
                    <a:pt x="2063393" y="5712"/>
                  </a:lnTo>
                  <a:lnTo>
                    <a:pt x="2020809" y="3979"/>
                  </a:lnTo>
                  <a:lnTo>
                    <a:pt x="1976563" y="2592"/>
                  </a:lnTo>
                  <a:lnTo>
                    <a:pt x="1930761" y="1526"/>
                  </a:lnTo>
                  <a:lnTo>
                    <a:pt x="1883514" y="756"/>
                  </a:lnTo>
                  <a:lnTo>
                    <a:pt x="1785118" y="0"/>
                  </a:lnTo>
                  <a:close/>
                </a:path>
              </a:pathLst>
            </a:custGeom>
            <a:solidFill>
              <a:srgbClr val="ADDB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2123085" y="49276"/>
              <a:ext cx="1834514" cy="121920"/>
            </a:xfrm>
            <a:custGeom>
              <a:avLst/>
              <a:gdLst/>
              <a:ahLst/>
              <a:cxnLst/>
              <a:rect l="l" t="t" r="r" b="b"/>
              <a:pathLst>
                <a:path w="1834514" h="121920">
                  <a:moveTo>
                    <a:pt x="369401" y="0"/>
                  </a:moveTo>
                  <a:lnTo>
                    <a:pt x="316071" y="232"/>
                  </a:lnTo>
                  <a:lnTo>
                    <a:pt x="262637" y="2106"/>
                  </a:lnTo>
                  <a:lnTo>
                    <a:pt x="209273" y="5232"/>
                  </a:lnTo>
                  <a:lnTo>
                    <a:pt x="156153" y="9223"/>
                  </a:lnTo>
                  <a:lnTo>
                    <a:pt x="0" y="22508"/>
                  </a:lnTo>
                  <a:lnTo>
                    <a:pt x="19292" y="30669"/>
                  </a:lnTo>
                  <a:lnTo>
                    <a:pt x="41086" y="35081"/>
                  </a:lnTo>
                  <a:lnTo>
                    <a:pt x="63691" y="38360"/>
                  </a:lnTo>
                  <a:lnTo>
                    <a:pt x="85420" y="43120"/>
                  </a:lnTo>
                  <a:lnTo>
                    <a:pt x="133728" y="50993"/>
                  </a:lnTo>
                  <a:lnTo>
                    <a:pt x="182349" y="59573"/>
                  </a:lnTo>
                  <a:lnTo>
                    <a:pt x="231263" y="67392"/>
                  </a:lnTo>
                  <a:lnTo>
                    <a:pt x="280450" y="72981"/>
                  </a:lnTo>
                  <a:lnTo>
                    <a:pt x="329891" y="74871"/>
                  </a:lnTo>
                  <a:lnTo>
                    <a:pt x="379564" y="71594"/>
                  </a:lnTo>
                  <a:lnTo>
                    <a:pt x="430661" y="59814"/>
                  </a:lnTo>
                  <a:lnTo>
                    <a:pt x="480861" y="50225"/>
                  </a:lnTo>
                  <a:lnTo>
                    <a:pt x="530459" y="44667"/>
                  </a:lnTo>
                  <a:lnTo>
                    <a:pt x="579753" y="44978"/>
                  </a:lnTo>
                  <a:lnTo>
                    <a:pt x="629038" y="52997"/>
                  </a:lnTo>
                  <a:lnTo>
                    <a:pt x="678611" y="70565"/>
                  </a:lnTo>
                  <a:lnTo>
                    <a:pt x="726183" y="87765"/>
                  </a:lnTo>
                  <a:lnTo>
                    <a:pt x="775143" y="101701"/>
                  </a:lnTo>
                  <a:lnTo>
                    <a:pt x="825289" y="112154"/>
                  </a:lnTo>
                  <a:lnTo>
                    <a:pt x="876420" y="118908"/>
                  </a:lnTo>
                  <a:lnTo>
                    <a:pt x="928331" y="121746"/>
                  </a:lnTo>
                  <a:lnTo>
                    <a:pt x="984977" y="113899"/>
                  </a:lnTo>
                  <a:lnTo>
                    <a:pt x="1038918" y="100371"/>
                  </a:lnTo>
                  <a:lnTo>
                    <a:pt x="1091357" y="83611"/>
                  </a:lnTo>
                  <a:lnTo>
                    <a:pt x="1143495" y="66069"/>
                  </a:lnTo>
                  <a:lnTo>
                    <a:pt x="1192366" y="57293"/>
                  </a:lnTo>
                  <a:lnTo>
                    <a:pt x="1241409" y="51366"/>
                  </a:lnTo>
                  <a:lnTo>
                    <a:pt x="1290601" y="47928"/>
                  </a:lnTo>
                  <a:lnTo>
                    <a:pt x="1339917" y="46618"/>
                  </a:lnTo>
                  <a:lnTo>
                    <a:pt x="1389331" y="47073"/>
                  </a:lnTo>
                  <a:lnTo>
                    <a:pt x="1438820" y="48933"/>
                  </a:lnTo>
                  <a:lnTo>
                    <a:pt x="1488359" y="51836"/>
                  </a:lnTo>
                  <a:lnTo>
                    <a:pt x="1537922" y="55420"/>
                  </a:lnTo>
                  <a:lnTo>
                    <a:pt x="1637026" y="63188"/>
                  </a:lnTo>
                  <a:lnTo>
                    <a:pt x="1686517" y="66648"/>
                  </a:lnTo>
                  <a:lnTo>
                    <a:pt x="1735935" y="69344"/>
                  </a:lnTo>
                  <a:lnTo>
                    <a:pt x="1785254" y="70914"/>
                  </a:lnTo>
                  <a:lnTo>
                    <a:pt x="1834451" y="70997"/>
                  </a:lnTo>
                  <a:lnTo>
                    <a:pt x="1785207" y="60855"/>
                  </a:lnTo>
                  <a:lnTo>
                    <a:pt x="1735384" y="52702"/>
                  </a:lnTo>
                  <a:lnTo>
                    <a:pt x="1685110" y="46102"/>
                  </a:lnTo>
                  <a:lnTo>
                    <a:pt x="1634513" y="40620"/>
                  </a:lnTo>
                  <a:lnTo>
                    <a:pt x="1482053" y="26515"/>
                  </a:lnTo>
                  <a:lnTo>
                    <a:pt x="1431435" y="21142"/>
                  </a:lnTo>
                  <a:lnTo>
                    <a:pt x="1381129" y="14707"/>
                  </a:lnTo>
                  <a:lnTo>
                    <a:pt x="1331264" y="6773"/>
                  </a:lnTo>
                  <a:lnTo>
                    <a:pt x="1280674" y="6156"/>
                  </a:lnTo>
                  <a:lnTo>
                    <a:pt x="1230100" y="5967"/>
                  </a:lnTo>
                  <a:lnTo>
                    <a:pt x="1179542" y="6134"/>
                  </a:lnTo>
                  <a:lnTo>
                    <a:pt x="1078469" y="7241"/>
                  </a:lnTo>
                  <a:lnTo>
                    <a:pt x="876473" y="10518"/>
                  </a:lnTo>
                  <a:lnTo>
                    <a:pt x="775535" y="11524"/>
                  </a:lnTo>
                  <a:lnTo>
                    <a:pt x="725078" y="11614"/>
                  </a:lnTo>
                  <a:lnTo>
                    <a:pt x="674628" y="11332"/>
                  </a:lnTo>
                  <a:lnTo>
                    <a:pt x="624185" y="10605"/>
                  </a:lnTo>
                  <a:lnTo>
                    <a:pt x="573746" y="9361"/>
                  </a:lnTo>
                  <a:lnTo>
                    <a:pt x="523312" y="7526"/>
                  </a:lnTo>
                  <a:lnTo>
                    <a:pt x="472881" y="5028"/>
                  </a:lnTo>
                  <a:lnTo>
                    <a:pt x="422452" y="1795"/>
                  </a:lnTo>
                  <a:lnTo>
                    <a:pt x="369401" y="0"/>
                  </a:lnTo>
                  <a:close/>
                </a:path>
              </a:pathLst>
            </a:custGeom>
            <a:solidFill>
              <a:srgbClr val="46BDD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389235" y="69915"/>
              <a:ext cx="751840" cy="94615"/>
            </a:xfrm>
            <a:custGeom>
              <a:avLst/>
              <a:gdLst/>
              <a:ahLst/>
              <a:cxnLst/>
              <a:rect l="l" t="t" r="r" b="b"/>
              <a:pathLst>
                <a:path w="751840" h="94614">
                  <a:moveTo>
                    <a:pt x="205303" y="0"/>
                  </a:moveTo>
                  <a:lnTo>
                    <a:pt x="154071" y="1925"/>
                  </a:lnTo>
                  <a:lnTo>
                    <a:pt x="102639" y="4992"/>
                  </a:lnTo>
                  <a:lnTo>
                    <a:pt x="51213" y="7219"/>
                  </a:lnTo>
                  <a:lnTo>
                    <a:pt x="0" y="6624"/>
                  </a:lnTo>
                  <a:lnTo>
                    <a:pt x="5268" y="15269"/>
                  </a:lnTo>
                  <a:lnTo>
                    <a:pt x="18718" y="19206"/>
                  </a:lnTo>
                  <a:lnTo>
                    <a:pt x="34813" y="21129"/>
                  </a:lnTo>
                  <a:lnTo>
                    <a:pt x="48018" y="23731"/>
                  </a:lnTo>
                  <a:lnTo>
                    <a:pt x="74011" y="29707"/>
                  </a:lnTo>
                  <a:lnTo>
                    <a:pt x="125830" y="42969"/>
                  </a:lnTo>
                  <a:lnTo>
                    <a:pt x="151930" y="49359"/>
                  </a:lnTo>
                  <a:lnTo>
                    <a:pt x="198362" y="62113"/>
                  </a:lnTo>
                  <a:lnTo>
                    <a:pt x="245513" y="75472"/>
                  </a:lnTo>
                  <a:lnTo>
                    <a:pt x="293487" y="86965"/>
                  </a:lnTo>
                  <a:lnTo>
                    <a:pt x="342390" y="94121"/>
                  </a:lnTo>
                  <a:lnTo>
                    <a:pt x="392328" y="94470"/>
                  </a:lnTo>
                  <a:lnTo>
                    <a:pt x="427423" y="89681"/>
                  </a:lnTo>
                  <a:lnTo>
                    <a:pt x="461643" y="82268"/>
                  </a:lnTo>
                  <a:lnTo>
                    <a:pt x="495632" y="74203"/>
                  </a:lnTo>
                  <a:lnTo>
                    <a:pt x="530034" y="67457"/>
                  </a:lnTo>
                  <a:lnTo>
                    <a:pt x="568150" y="62240"/>
                  </a:lnTo>
                  <a:lnTo>
                    <a:pt x="606832" y="61815"/>
                  </a:lnTo>
                  <a:lnTo>
                    <a:pt x="645679" y="64271"/>
                  </a:lnTo>
                  <a:lnTo>
                    <a:pt x="684288" y="67698"/>
                  </a:lnTo>
                  <a:lnTo>
                    <a:pt x="696274" y="72116"/>
                  </a:lnTo>
                  <a:lnTo>
                    <a:pt x="709568" y="74570"/>
                  </a:lnTo>
                  <a:lnTo>
                    <a:pt x="722061" y="73579"/>
                  </a:lnTo>
                  <a:lnTo>
                    <a:pt x="731647" y="67660"/>
                  </a:lnTo>
                  <a:lnTo>
                    <a:pt x="751401" y="52044"/>
                  </a:lnTo>
                  <a:lnTo>
                    <a:pt x="744142" y="38905"/>
                  </a:lnTo>
                  <a:lnTo>
                    <a:pt x="716770" y="28428"/>
                  </a:lnTo>
                  <a:lnTo>
                    <a:pt x="676187" y="20797"/>
                  </a:lnTo>
                  <a:lnTo>
                    <a:pt x="629295" y="16197"/>
                  </a:lnTo>
                  <a:lnTo>
                    <a:pt x="582994" y="14814"/>
                  </a:lnTo>
                  <a:lnTo>
                    <a:pt x="544186" y="16832"/>
                  </a:lnTo>
                  <a:lnTo>
                    <a:pt x="519772" y="22435"/>
                  </a:lnTo>
                  <a:lnTo>
                    <a:pt x="478706" y="29085"/>
                  </a:lnTo>
                  <a:lnTo>
                    <a:pt x="437797" y="31924"/>
                  </a:lnTo>
                  <a:lnTo>
                    <a:pt x="396864" y="29631"/>
                  </a:lnTo>
                  <a:lnTo>
                    <a:pt x="355727" y="20886"/>
                  </a:lnTo>
                  <a:lnTo>
                    <a:pt x="306337" y="7498"/>
                  </a:lnTo>
                  <a:lnTo>
                    <a:pt x="256127" y="1197"/>
                  </a:lnTo>
                  <a:lnTo>
                    <a:pt x="205303" y="0"/>
                  </a:lnTo>
                  <a:close/>
                </a:path>
              </a:pathLst>
            </a:custGeom>
            <a:solidFill>
              <a:srgbClr val="269AB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4775902" y="57965"/>
              <a:ext cx="641350" cy="98425"/>
            </a:xfrm>
            <a:custGeom>
              <a:avLst/>
              <a:gdLst/>
              <a:ahLst/>
              <a:cxnLst/>
              <a:rect l="l" t="t" r="r" b="b"/>
              <a:pathLst>
                <a:path w="641350" h="98425">
                  <a:moveTo>
                    <a:pt x="122508" y="2348"/>
                  </a:moveTo>
                  <a:lnTo>
                    <a:pt x="69714" y="3469"/>
                  </a:lnTo>
                  <a:lnTo>
                    <a:pt x="27164" y="13029"/>
                  </a:lnTo>
                  <a:lnTo>
                    <a:pt x="0" y="34561"/>
                  </a:lnTo>
                  <a:lnTo>
                    <a:pt x="15832" y="39624"/>
                  </a:lnTo>
                  <a:lnTo>
                    <a:pt x="16009" y="39624"/>
                  </a:lnTo>
                  <a:lnTo>
                    <a:pt x="32270" y="41911"/>
                  </a:lnTo>
                  <a:lnTo>
                    <a:pt x="87571" y="56219"/>
                  </a:lnTo>
                  <a:lnTo>
                    <a:pt x="130663" y="75862"/>
                  </a:lnTo>
                  <a:lnTo>
                    <a:pt x="152222" y="85615"/>
                  </a:lnTo>
                  <a:lnTo>
                    <a:pt x="198407" y="98147"/>
                  </a:lnTo>
                  <a:lnTo>
                    <a:pt x="246241" y="97155"/>
                  </a:lnTo>
                  <a:lnTo>
                    <a:pt x="497644" y="54002"/>
                  </a:lnTo>
                  <a:lnTo>
                    <a:pt x="549452" y="44188"/>
                  </a:lnTo>
                  <a:lnTo>
                    <a:pt x="577173" y="39624"/>
                  </a:lnTo>
                  <a:lnTo>
                    <a:pt x="612177" y="33161"/>
                  </a:lnTo>
                  <a:lnTo>
                    <a:pt x="638786" y="25607"/>
                  </a:lnTo>
                  <a:lnTo>
                    <a:pt x="641321" y="17770"/>
                  </a:lnTo>
                  <a:lnTo>
                    <a:pt x="623725" y="14312"/>
                  </a:lnTo>
                  <a:lnTo>
                    <a:pt x="290982" y="14312"/>
                  </a:lnTo>
                  <a:lnTo>
                    <a:pt x="238281" y="11302"/>
                  </a:lnTo>
                  <a:lnTo>
                    <a:pt x="180410" y="6136"/>
                  </a:lnTo>
                  <a:lnTo>
                    <a:pt x="122508" y="2348"/>
                  </a:lnTo>
                  <a:close/>
                </a:path>
                <a:path w="641350" h="98425">
                  <a:moveTo>
                    <a:pt x="606006" y="10831"/>
                  </a:moveTo>
                  <a:lnTo>
                    <a:pt x="520538" y="10831"/>
                  </a:lnTo>
                  <a:lnTo>
                    <a:pt x="518680" y="11498"/>
                  </a:lnTo>
                  <a:lnTo>
                    <a:pt x="497923" y="11760"/>
                  </a:lnTo>
                  <a:lnTo>
                    <a:pt x="331431" y="11760"/>
                  </a:lnTo>
                  <a:lnTo>
                    <a:pt x="290982" y="14312"/>
                  </a:lnTo>
                  <a:lnTo>
                    <a:pt x="623725" y="14312"/>
                  </a:lnTo>
                  <a:lnTo>
                    <a:pt x="606006" y="10831"/>
                  </a:lnTo>
                  <a:close/>
                </a:path>
                <a:path w="641350" h="98425">
                  <a:moveTo>
                    <a:pt x="512574" y="0"/>
                  </a:moveTo>
                  <a:lnTo>
                    <a:pt x="476543" y="1876"/>
                  </a:lnTo>
                  <a:lnTo>
                    <a:pt x="356204" y="10831"/>
                  </a:lnTo>
                  <a:lnTo>
                    <a:pt x="329904" y="11760"/>
                  </a:lnTo>
                  <a:lnTo>
                    <a:pt x="497923" y="11760"/>
                  </a:lnTo>
                  <a:lnTo>
                    <a:pt x="519276" y="10831"/>
                  </a:lnTo>
                  <a:lnTo>
                    <a:pt x="520538" y="10831"/>
                  </a:lnTo>
                  <a:lnTo>
                    <a:pt x="540052" y="3824"/>
                  </a:lnTo>
                  <a:lnTo>
                    <a:pt x="535880" y="320"/>
                  </a:lnTo>
                  <a:lnTo>
                    <a:pt x="512574" y="0"/>
                  </a:lnTo>
                  <a:close/>
                </a:path>
                <a:path w="641350" h="98425">
                  <a:moveTo>
                    <a:pt x="568794" y="9666"/>
                  </a:moveTo>
                  <a:lnTo>
                    <a:pt x="524014" y="10625"/>
                  </a:lnTo>
                  <a:lnTo>
                    <a:pt x="497923" y="11760"/>
                  </a:lnTo>
                  <a:lnTo>
                    <a:pt x="518680" y="11498"/>
                  </a:lnTo>
                  <a:lnTo>
                    <a:pt x="520538" y="10831"/>
                  </a:lnTo>
                  <a:lnTo>
                    <a:pt x="606006" y="10831"/>
                  </a:lnTo>
                  <a:lnTo>
                    <a:pt x="604100" y="10457"/>
                  </a:lnTo>
                  <a:lnTo>
                    <a:pt x="568794" y="9666"/>
                  </a:lnTo>
                  <a:close/>
                </a:path>
              </a:pathLst>
            </a:custGeom>
            <a:solidFill>
              <a:srgbClr val="82CCD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5268963" y="46237"/>
              <a:ext cx="544830" cy="33020"/>
            </a:xfrm>
            <a:custGeom>
              <a:avLst/>
              <a:gdLst/>
              <a:ahLst/>
              <a:cxnLst/>
              <a:rect l="l" t="t" r="r" b="b"/>
              <a:pathLst>
                <a:path w="544829" h="33019">
                  <a:moveTo>
                    <a:pt x="544450" y="69"/>
                  </a:moveTo>
                  <a:lnTo>
                    <a:pt x="366196" y="0"/>
                  </a:lnTo>
                  <a:lnTo>
                    <a:pt x="212451" y="943"/>
                  </a:lnTo>
                  <a:lnTo>
                    <a:pt x="140367" y="2033"/>
                  </a:lnTo>
                  <a:lnTo>
                    <a:pt x="78256" y="3679"/>
                  </a:lnTo>
                  <a:lnTo>
                    <a:pt x="31207" y="5989"/>
                  </a:lnTo>
                  <a:lnTo>
                    <a:pt x="0" y="10931"/>
                  </a:lnTo>
                  <a:lnTo>
                    <a:pt x="2638" y="13026"/>
                  </a:lnTo>
                  <a:lnTo>
                    <a:pt x="58580" y="20842"/>
                  </a:lnTo>
                  <a:lnTo>
                    <a:pt x="142254" y="27463"/>
                  </a:lnTo>
                  <a:lnTo>
                    <a:pt x="190655" y="28644"/>
                  </a:lnTo>
                  <a:lnTo>
                    <a:pt x="243877" y="30539"/>
                  </a:lnTo>
                  <a:lnTo>
                    <a:pt x="299776" y="32133"/>
                  </a:lnTo>
                  <a:lnTo>
                    <a:pt x="356210" y="32411"/>
                  </a:lnTo>
                  <a:lnTo>
                    <a:pt x="411038" y="30359"/>
                  </a:lnTo>
                  <a:lnTo>
                    <a:pt x="462115" y="24961"/>
                  </a:lnTo>
                  <a:lnTo>
                    <a:pt x="507300" y="15203"/>
                  </a:lnTo>
                  <a:lnTo>
                    <a:pt x="544450" y="69"/>
                  </a:lnTo>
                  <a:close/>
                </a:path>
              </a:pathLst>
            </a:custGeom>
            <a:solidFill>
              <a:srgbClr val="ADDB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2724024" y="48858"/>
              <a:ext cx="534670" cy="21590"/>
            </a:xfrm>
            <a:custGeom>
              <a:avLst/>
              <a:gdLst/>
              <a:ahLst/>
              <a:cxnLst/>
              <a:rect l="l" t="t" r="r" b="b"/>
              <a:pathLst>
                <a:path w="534670" h="21590">
                  <a:moveTo>
                    <a:pt x="341537" y="0"/>
                  </a:moveTo>
                  <a:lnTo>
                    <a:pt x="292778" y="233"/>
                  </a:lnTo>
                  <a:lnTo>
                    <a:pt x="146133" y="1989"/>
                  </a:lnTo>
                  <a:lnTo>
                    <a:pt x="97297" y="2305"/>
                  </a:lnTo>
                  <a:lnTo>
                    <a:pt x="48569" y="2177"/>
                  </a:lnTo>
                  <a:lnTo>
                    <a:pt x="0" y="1418"/>
                  </a:lnTo>
                  <a:lnTo>
                    <a:pt x="47455" y="9897"/>
                  </a:lnTo>
                  <a:lnTo>
                    <a:pt x="95411" y="15843"/>
                  </a:lnTo>
                  <a:lnTo>
                    <a:pt x="143777" y="19562"/>
                  </a:lnTo>
                  <a:lnTo>
                    <a:pt x="192463" y="21359"/>
                  </a:lnTo>
                  <a:lnTo>
                    <a:pt x="241378" y="21540"/>
                  </a:lnTo>
                  <a:lnTo>
                    <a:pt x="290431" y="20409"/>
                  </a:lnTo>
                  <a:lnTo>
                    <a:pt x="339533" y="18274"/>
                  </a:lnTo>
                  <a:lnTo>
                    <a:pt x="388591" y="15438"/>
                  </a:lnTo>
                  <a:lnTo>
                    <a:pt x="534606" y="5787"/>
                  </a:lnTo>
                  <a:lnTo>
                    <a:pt x="486735" y="2960"/>
                  </a:lnTo>
                  <a:lnTo>
                    <a:pt x="438567" y="1177"/>
                  </a:lnTo>
                  <a:lnTo>
                    <a:pt x="390150" y="252"/>
                  </a:lnTo>
                  <a:lnTo>
                    <a:pt x="341537" y="0"/>
                  </a:lnTo>
                  <a:close/>
                </a:path>
              </a:pathLst>
            </a:custGeom>
            <a:solidFill>
              <a:srgbClr val="ABDAE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2090012" y="46399"/>
              <a:ext cx="140335" cy="16510"/>
            </a:xfrm>
            <a:custGeom>
              <a:avLst/>
              <a:gdLst/>
              <a:ahLst/>
              <a:cxnLst/>
              <a:rect l="l" t="t" r="r" b="b"/>
              <a:pathLst>
                <a:path w="140335" h="16509">
                  <a:moveTo>
                    <a:pt x="69663" y="0"/>
                  </a:moveTo>
                  <a:lnTo>
                    <a:pt x="25907" y="3605"/>
                  </a:lnTo>
                  <a:lnTo>
                    <a:pt x="0" y="11881"/>
                  </a:lnTo>
                  <a:lnTo>
                    <a:pt x="32423" y="15833"/>
                  </a:lnTo>
                  <a:lnTo>
                    <a:pt x="65446" y="16188"/>
                  </a:lnTo>
                  <a:lnTo>
                    <a:pt x="98598" y="13926"/>
                  </a:lnTo>
                  <a:lnTo>
                    <a:pt x="131406" y="10027"/>
                  </a:lnTo>
                  <a:lnTo>
                    <a:pt x="140076" y="3929"/>
                  </a:lnTo>
                  <a:lnTo>
                    <a:pt x="113607" y="347"/>
                  </a:lnTo>
                  <a:lnTo>
                    <a:pt x="69663" y="0"/>
                  </a:lnTo>
                  <a:close/>
                </a:path>
              </a:pathLst>
            </a:custGeom>
            <a:solidFill>
              <a:srgbClr val="ACDB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" name="object 12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55351" y="431330"/>
              <a:ext cx="111667" cy="151409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11999" y="250864"/>
              <a:ext cx="90912" cy="123266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95399" y="42814"/>
              <a:ext cx="81098" cy="106895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215207" y="631371"/>
              <a:ext cx="62865" cy="85090"/>
            </a:xfrm>
            <a:custGeom>
              <a:avLst/>
              <a:gdLst/>
              <a:ahLst/>
              <a:cxnLst/>
              <a:rect l="l" t="t" r="r" b="b"/>
              <a:pathLst>
                <a:path w="62864" h="85090">
                  <a:moveTo>
                    <a:pt x="38444" y="0"/>
                  </a:moveTo>
                  <a:lnTo>
                    <a:pt x="5559" y="21111"/>
                  </a:lnTo>
                  <a:lnTo>
                    <a:pt x="0" y="54148"/>
                  </a:lnTo>
                  <a:lnTo>
                    <a:pt x="4363" y="68753"/>
                  </a:lnTo>
                  <a:lnTo>
                    <a:pt x="12670" y="79502"/>
                  </a:lnTo>
                  <a:lnTo>
                    <a:pt x="24156" y="84861"/>
                  </a:lnTo>
                  <a:lnTo>
                    <a:pt x="36763" y="83556"/>
                  </a:lnTo>
                  <a:lnTo>
                    <a:pt x="48129" y="76117"/>
                  </a:lnTo>
                  <a:lnTo>
                    <a:pt x="57030" y="63744"/>
                  </a:lnTo>
                  <a:lnTo>
                    <a:pt x="62243" y="47637"/>
                  </a:lnTo>
                  <a:lnTo>
                    <a:pt x="62593" y="30712"/>
                  </a:lnTo>
                  <a:lnTo>
                    <a:pt x="58230" y="16108"/>
                  </a:lnTo>
                  <a:lnTo>
                    <a:pt x="49924" y="5359"/>
                  </a:lnTo>
                  <a:lnTo>
                    <a:pt x="38444" y="0"/>
                  </a:lnTo>
                  <a:close/>
                </a:path>
              </a:pathLst>
            </a:custGeom>
            <a:solidFill>
              <a:srgbClr val="ADDB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6" name="object 16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1703032" y="646827"/>
            <a:ext cx="166342" cy="151409"/>
          </a:xfrm>
          <a:prstGeom prst="rect">
            <a:avLst/>
          </a:prstGeom>
        </p:spPr>
      </p:pic>
      <p:pic>
        <p:nvPicPr>
          <p:cNvPr id="17" name="object 17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766043" y="855617"/>
            <a:ext cx="91048" cy="123189"/>
          </a:xfrm>
          <a:prstGeom prst="rect">
            <a:avLst/>
          </a:prstGeom>
        </p:spPr>
      </p:pic>
      <p:pic>
        <p:nvPicPr>
          <p:cNvPr id="18" name="object 18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1791626" y="1080125"/>
            <a:ext cx="81212" cy="106819"/>
          </a:xfrm>
          <a:prstGeom prst="rect">
            <a:avLst/>
          </a:prstGeom>
        </p:spPr>
      </p:pic>
      <p:sp>
        <p:nvSpPr>
          <p:cNvPr id="19" name="object 19"/>
          <p:cNvSpPr/>
          <p:nvPr/>
        </p:nvSpPr>
        <p:spPr>
          <a:xfrm>
            <a:off x="11792249" y="513334"/>
            <a:ext cx="62865" cy="85090"/>
          </a:xfrm>
          <a:custGeom>
            <a:avLst/>
            <a:gdLst/>
            <a:ahLst/>
            <a:cxnLst/>
            <a:rect l="l" t="t" r="r" b="b"/>
            <a:pathLst>
              <a:path w="62865" h="85090">
                <a:moveTo>
                  <a:pt x="38436" y="0"/>
                </a:moveTo>
                <a:lnTo>
                  <a:pt x="5563" y="21116"/>
                </a:lnTo>
                <a:lnTo>
                  <a:pt x="0" y="54148"/>
                </a:lnTo>
                <a:lnTo>
                  <a:pt x="4362" y="68754"/>
                </a:lnTo>
                <a:lnTo>
                  <a:pt x="12669" y="79507"/>
                </a:lnTo>
                <a:lnTo>
                  <a:pt x="24149" y="84874"/>
                </a:lnTo>
                <a:lnTo>
                  <a:pt x="36758" y="83563"/>
                </a:lnTo>
                <a:lnTo>
                  <a:pt x="48128" y="76123"/>
                </a:lnTo>
                <a:lnTo>
                  <a:pt x="57033" y="63750"/>
                </a:lnTo>
                <a:lnTo>
                  <a:pt x="62249" y="47637"/>
                </a:lnTo>
                <a:lnTo>
                  <a:pt x="62593" y="30712"/>
                </a:lnTo>
                <a:lnTo>
                  <a:pt x="58229" y="16108"/>
                </a:lnTo>
                <a:lnTo>
                  <a:pt x="49922" y="5359"/>
                </a:lnTo>
                <a:lnTo>
                  <a:pt x="38436" y="0"/>
                </a:lnTo>
                <a:close/>
              </a:path>
            </a:pathLst>
          </a:custGeom>
          <a:solidFill>
            <a:srgbClr val="ADDB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76672" y="40866"/>
            <a:ext cx="1281430" cy="112395"/>
          </a:xfrm>
          <a:custGeom>
            <a:avLst/>
            <a:gdLst/>
            <a:ahLst/>
            <a:cxnLst/>
            <a:rect l="l" t="t" r="r" b="b"/>
            <a:pathLst>
              <a:path w="1281430" h="112395">
                <a:moveTo>
                  <a:pt x="0" y="0"/>
                </a:moveTo>
                <a:lnTo>
                  <a:pt x="4588" y="4512"/>
                </a:lnTo>
                <a:lnTo>
                  <a:pt x="10550" y="6569"/>
                </a:lnTo>
                <a:lnTo>
                  <a:pt x="17069" y="7697"/>
                </a:lnTo>
                <a:lnTo>
                  <a:pt x="23329" y="9423"/>
                </a:lnTo>
                <a:lnTo>
                  <a:pt x="79565" y="27343"/>
                </a:lnTo>
                <a:lnTo>
                  <a:pt x="126623" y="38666"/>
                </a:lnTo>
                <a:lnTo>
                  <a:pt x="174606" y="43507"/>
                </a:lnTo>
                <a:lnTo>
                  <a:pt x="223274" y="43781"/>
                </a:lnTo>
                <a:lnTo>
                  <a:pt x="272390" y="41399"/>
                </a:lnTo>
                <a:lnTo>
                  <a:pt x="321715" y="38276"/>
                </a:lnTo>
                <a:lnTo>
                  <a:pt x="371008" y="36326"/>
                </a:lnTo>
                <a:lnTo>
                  <a:pt x="420033" y="37461"/>
                </a:lnTo>
                <a:lnTo>
                  <a:pt x="468549" y="43595"/>
                </a:lnTo>
                <a:lnTo>
                  <a:pt x="516318" y="56642"/>
                </a:lnTo>
                <a:lnTo>
                  <a:pt x="563311" y="64688"/>
                </a:lnTo>
                <a:lnTo>
                  <a:pt x="610348" y="66860"/>
                </a:lnTo>
                <a:lnTo>
                  <a:pt x="657396" y="65186"/>
                </a:lnTo>
                <a:lnTo>
                  <a:pt x="751387" y="58405"/>
                </a:lnTo>
                <a:lnTo>
                  <a:pt x="798265" y="57351"/>
                </a:lnTo>
                <a:lnTo>
                  <a:pt x="845018" y="60557"/>
                </a:lnTo>
                <a:lnTo>
                  <a:pt x="891615" y="70051"/>
                </a:lnTo>
                <a:lnTo>
                  <a:pt x="938022" y="87858"/>
                </a:lnTo>
                <a:lnTo>
                  <a:pt x="966883" y="93319"/>
                </a:lnTo>
                <a:lnTo>
                  <a:pt x="995448" y="100093"/>
                </a:lnTo>
                <a:lnTo>
                  <a:pt x="1024179" y="106541"/>
                </a:lnTo>
                <a:lnTo>
                  <a:pt x="1053541" y="111023"/>
                </a:lnTo>
                <a:lnTo>
                  <a:pt x="1100409" y="112099"/>
                </a:lnTo>
                <a:lnTo>
                  <a:pt x="1146696" y="106629"/>
                </a:lnTo>
                <a:lnTo>
                  <a:pt x="1192059" y="96397"/>
                </a:lnTo>
                <a:lnTo>
                  <a:pt x="1236157" y="83191"/>
                </a:lnTo>
                <a:lnTo>
                  <a:pt x="1278648" y="68795"/>
                </a:lnTo>
                <a:lnTo>
                  <a:pt x="1281340" y="59372"/>
                </a:lnTo>
                <a:lnTo>
                  <a:pt x="1258852" y="56264"/>
                </a:lnTo>
                <a:lnTo>
                  <a:pt x="1233921" y="49979"/>
                </a:lnTo>
                <a:lnTo>
                  <a:pt x="1229283" y="31026"/>
                </a:lnTo>
                <a:lnTo>
                  <a:pt x="1221391" y="10583"/>
                </a:lnTo>
                <a:lnTo>
                  <a:pt x="1194708" y="7742"/>
                </a:lnTo>
                <a:lnTo>
                  <a:pt x="1161586" y="11961"/>
                </a:lnTo>
                <a:lnTo>
                  <a:pt x="1134376" y="12700"/>
                </a:lnTo>
                <a:lnTo>
                  <a:pt x="1031459" y="12139"/>
                </a:lnTo>
                <a:lnTo>
                  <a:pt x="513724" y="12297"/>
                </a:lnTo>
                <a:lnTo>
                  <a:pt x="410254" y="11592"/>
                </a:lnTo>
                <a:lnTo>
                  <a:pt x="307046" y="10200"/>
                </a:lnTo>
                <a:lnTo>
                  <a:pt x="204200" y="7930"/>
                </a:lnTo>
                <a:lnTo>
                  <a:pt x="152944" y="6407"/>
                </a:lnTo>
                <a:lnTo>
                  <a:pt x="101817" y="4593"/>
                </a:lnTo>
                <a:lnTo>
                  <a:pt x="50832" y="2465"/>
                </a:lnTo>
                <a:lnTo>
                  <a:pt x="0" y="0"/>
                </a:lnTo>
                <a:close/>
              </a:path>
            </a:pathLst>
          </a:custGeom>
          <a:solidFill>
            <a:srgbClr val="46BDD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6261480" y="0"/>
            <a:ext cx="3710304" cy="97155"/>
          </a:xfrm>
          <a:custGeom>
            <a:avLst/>
            <a:gdLst/>
            <a:ahLst/>
            <a:cxnLst/>
            <a:rect l="l" t="t" r="r" b="b"/>
            <a:pathLst>
              <a:path w="3710304" h="97155">
                <a:moveTo>
                  <a:pt x="1494639" y="51703"/>
                </a:moveTo>
                <a:lnTo>
                  <a:pt x="1274628" y="51703"/>
                </a:lnTo>
                <a:lnTo>
                  <a:pt x="1291900" y="57504"/>
                </a:lnTo>
                <a:lnTo>
                  <a:pt x="1299406" y="74179"/>
                </a:lnTo>
                <a:lnTo>
                  <a:pt x="1307436" y="90972"/>
                </a:lnTo>
                <a:lnTo>
                  <a:pt x="1326279" y="97131"/>
                </a:lnTo>
                <a:lnTo>
                  <a:pt x="1374204" y="95281"/>
                </a:lnTo>
                <a:lnTo>
                  <a:pt x="1419617" y="81391"/>
                </a:lnTo>
                <a:lnTo>
                  <a:pt x="1464161" y="62678"/>
                </a:lnTo>
                <a:lnTo>
                  <a:pt x="1494639" y="51703"/>
                </a:lnTo>
                <a:close/>
              </a:path>
              <a:path w="3710304" h="97155">
                <a:moveTo>
                  <a:pt x="596829" y="0"/>
                </a:moveTo>
                <a:lnTo>
                  <a:pt x="0" y="0"/>
                </a:lnTo>
                <a:lnTo>
                  <a:pt x="8246" y="3825"/>
                </a:lnTo>
                <a:lnTo>
                  <a:pt x="52886" y="20516"/>
                </a:lnTo>
                <a:lnTo>
                  <a:pt x="98316" y="33894"/>
                </a:lnTo>
                <a:lnTo>
                  <a:pt x="143421" y="44030"/>
                </a:lnTo>
                <a:lnTo>
                  <a:pt x="191241" y="51931"/>
                </a:lnTo>
                <a:lnTo>
                  <a:pt x="238585" y="57202"/>
                </a:lnTo>
                <a:lnTo>
                  <a:pt x="287046" y="60423"/>
                </a:lnTo>
                <a:lnTo>
                  <a:pt x="287865" y="60423"/>
                </a:lnTo>
                <a:lnTo>
                  <a:pt x="334661" y="61774"/>
                </a:lnTo>
                <a:lnTo>
                  <a:pt x="379844" y="61774"/>
                </a:lnTo>
                <a:lnTo>
                  <a:pt x="432081" y="60423"/>
                </a:lnTo>
                <a:lnTo>
                  <a:pt x="481108" y="58289"/>
                </a:lnTo>
                <a:lnTo>
                  <a:pt x="675202" y="47285"/>
                </a:lnTo>
                <a:lnTo>
                  <a:pt x="674403" y="47285"/>
                </a:lnTo>
                <a:lnTo>
                  <a:pt x="723729" y="45362"/>
                </a:lnTo>
                <a:lnTo>
                  <a:pt x="721053" y="45362"/>
                </a:lnTo>
                <a:lnTo>
                  <a:pt x="774930" y="44317"/>
                </a:lnTo>
                <a:lnTo>
                  <a:pt x="1524009" y="44317"/>
                </a:lnTo>
                <a:lnTo>
                  <a:pt x="1557216" y="39650"/>
                </a:lnTo>
                <a:lnTo>
                  <a:pt x="1606483" y="35307"/>
                </a:lnTo>
                <a:lnTo>
                  <a:pt x="1655919" y="32968"/>
                </a:lnTo>
                <a:lnTo>
                  <a:pt x="1705465" y="32403"/>
                </a:lnTo>
                <a:lnTo>
                  <a:pt x="3699240" y="32403"/>
                </a:lnTo>
                <a:lnTo>
                  <a:pt x="3710209" y="31294"/>
                </a:lnTo>
                <a:lnTo>
                  <a:pt x="3666496" y="20362"/>
                </a:lnTo>
                <a:lnTo>
                  <a:pt x="1237625" y="20362"/>
                </a:lnTo>
                <a:lnTo>
                  <a:pt x="1187255" y="19904"/>
                </a:lnTo>
                <a:lnTo>
                  <a:pt x="1136897" y="18317"/>
                </a:lnTo>
                <a:lnTo>
                  <a:pt x="1078936" y="15571"/>
                </a:lnTo>
                <a:lnTo>
                  <a:pt x="683976" y="15571"/>
                </a:lnTo>
                <a:lnTo>
                  <a:pt x="632643" y="5887"/>
                </a:lnTo>
                <a:lnTo>
                  <a:pt x="596829" y="0"/>
                </a:lnTo>
                <a:close/>
              </a:path>
              <a:path w="3710304" h="97155">
                <a:moveTo>
                  <a:pt x="1524009" y="44317"/>
                </a:moveTo>
                <a:lnTo>
                  <a:pt x="774930" y="44317"/>
                </a:lnTo>
                <a:lnTo>
                  <a:pt x="823140" y="44643"/>
                </a:lnTo>
                <a:lnTo>
                  <a:pt x="870931" y="46542"/>
                </a:lnTo>
                <a:lnTo>
                  <a:pt x="918228" y="50318"/>
                </a:lnTo>
                <a:lnTo>
                  <a:pt x="969057" y="56964"/>
                </a:lnTo>
                <a:lnTo>
                  <a:pt x="1019906" y="59955"/>
                </a:lnTo>
                <a:lnTo>
                  <a:pt x="1070780" y="60194"/>
                </a:lnTo>
                <a:lnTo>
                  <a:pt x="1121684" y="58585"/>
                </a:lnTo>
                <a:lnTo>
                  <a:pt x="1222461" y="53494"/>
                </a:lnTo>
                <a:lnTo>
                  <a:pt x="1221892" y="53494"/>
                </a:lnTo>
                <a:lnTo>
                  <a:pt x="1274628" y="51703"/>
                </a:lnTo>
                <a:lnTo>
                  <a:pt x="1494639" y="51703"/>
                </a:lnTo>
                <a:lnTo>
                  <a:pt x="1508972" y="46542"/>
                </a:lnTo>
                <a:lnTo>
                  <a:pt x="1508179" y="46542"/>
                </a:lnTo>
                <a:lnTo>
                  <a:pt x="1524009" y="44317"/>
                </a:lnTo>
                <a:close/>
              </a:path>
              <a:path w="3710304" h="97155">
                <a:moveTo>
                  <a:pt x="3699240" y="32403"/>
                </a:moveTo>
                <a:lnTo>
                  <a:pt x="1705465" y="32403"/>
                </a:lnTo>
                <a:lnTo>
                  <a:pt x="1755062" y="33386"/>
                </a:lnTo>
                <a:lnTo>
                  <a:pt x="1804653" y="35686"/>
                </a:lnTo>
                <a:lnTo>
                  <a:pt x="1854179" y="39076"/>
                </a:lnTo>
                <a:lnTo>
                  <a:pt x="1903933" y="43361"/>
                </a:lnTo>
                <a:lnTo>
                  <a:pt x="1952804" y="48209"/>
                </a:lnTo>
                <a:lnTo>
                  <a:pt x="2050471" y="58954"/>
                </a:lnTo>
                <a:lnTo>
                  <a:pt x="2099078" y="51467"/>
                </a:lnTo>
                <a:lnTo>
                  <a:pt x="2150715" y="46116"/>
                </a:lnTo>
                <a:lnTo>
                  <a:pt x="2151827" y="46116"/>
                </a:lnTo>
                <a:lnTo>
                  <a:pt x="2200000" y="43086"/>
                </a:lnTo>
                <a:lnTo>
                  <a:pt x="2248462" y="41594"/>
                </a:lnTo>
                <a:lnTo>
                  <a:pt x="2235538" y="41594"/>
                </a:lnTo>
                <a:lnTo>
                  <a:pt x="2732367" y="41152"/>
                </a:lnTo>
                <a:lnTo>
                  <a:pt x="2761060" y="40486"/>
                </a:lnTo>
                <a:lnTo>
                  <a:pt x="2809504" y="39952"/>
                </a:lnTo>
                <a:lnTo>
                  <a:pt x="3614222" y="39952"/>
                </a:lnTo>
                <a:lnTo>
                  <a:pt x="3662925" y="36077"/>
                </a:lnTo>
                <a:lnTo>
                  <a:pt x="3699240" y="32403"/>
                </a:lnTo>
                <a:close/>
              </a:path>
              <a:path w="3710304" h="97155">
                <a:moveTo>
                  <a:pt x="3614014" y="39952"/>
                </a:moveTo>
                <a:lnTo>
                  <a:pt x="2864802" y="39952"/>
                </a:lnTo>
                <a:lnTo>
                  <a:pt x="3366101" y="47581"/>
                </a:lnTo>
                <a:lnTo>
                  <a:pt x="3416724" y="47285"/>
                </a:lnTo>
                <a:lnTo>
                  <a:pt x="3461682" y="46542"/>
                </a:lnTo>
                <a:lnTo>
                  <a:pt x="3463978" y="46542"/>
                </a:lnTo>
                <a:lnTo>
                  <a:pt x="3512552" y="45127"/>
                </a:lnTo>
                <a:lnTo>
                  <a:pt x="3513982" y="45127"/>
                </a:lnTo>
                <a:lnTo>
                  <a:pt x="3564698" y="42910"/>
                </a:lnTo>
                <a:lnTo>
                  <a:pt x="3565102" y="42910"/>
                </a:lnTo>
                <a:lnTo>
                  <a:pt x="3614014" y="39952"/>
                </a:lnTo>
                <a:close/>
              </a:path>
              <a:path w="3710304" h="97155">
                <a:moveTo>
                  <a:pt x="2732367" y="41152"/>
                </a:moveTo>
                <a:lnTo>
                  <a:pt x="2304374" y="41152"/>
                </a:lnTo>
                <a:lnTo>
                  <a:pt x="2357298" y="41723"/>
                </a:lnTo>
                <a:lnTo>
                  <a:pt x="2413291" y="42910"/>
                </a:lnTo>
                <a:lnTo>
                  <a:pt x="2412849" y="42910"/>
                </a:lnTo>
                <a:lnTo>
                  <a:pt x="2468985" y="44317"/>
                </a:lnTo>
                <a:lnTo>
                  <a:pt x="2574273" y="46116"/>
                </a:lnTo>
                <a:lnTo>
                  <a:pt x="2546608" y="46116"/>
                </a:lnTo>
                <a:lnTo>
                  <a:pt x="2620345" y="45873"/>
                </a:lnTo>
                <a:lnTo>
                  <a:pt x="2666399" y="43361"/>
                </a:lnTo>
                <a:lnTo>
                  <a:pt x="2713331" y="41594"/>
                </a:lnTo>
                <a:lnTo>
                  <a:pt x="2732367" y="41152"/>
                </a:lnTo>
                <a:close/>
              </a:path>
              <a:path w="3710304" h="97155">
                <a:moveTo>
                  <a:pt x="1675775" y="0"/>
                </a:moveTo>
                <a:lnTo>
                  <a:pt x="1454918" y="0"/>
                </a:lnTo>
                <a:lnTo>
                  <a:pt x="1439260" y="3365"/>
                </a:lnTo>
                <a:lnTo>
                  <a:pt x="1388825" y="11194"/>
                </a:lnTo>
                <a:lnTo>
                  <a:pt x="1338409" y="16384"/>
                </a:lnTo>
                <a:lnTo>
                  <a:pt x="1288009" y="19315"/>
                </a:lnTo>
                <a:lnTo>
                  <a:pt x="1237625" y="20362"/>
                </a:lnTo>
                <a:lnTo>
                  <a:pt x="3666496" y="20362"/>
                </a:lnTo>
                <a:lnTo>
                  <a:pt x="3661778" y="19182"/>
                </a:lnTo>
                <a:lnTo>
                  <a:pt x="3625608" y="13178"/>
                </a:lnTo>
                <a:lnTo>
                  <a:pt x="2657309" y="13178"/>
                </a:lnTo>
                <a:lnTo>
                  <a:pt x="2615825" y="12085"/>
                </a:lnTo>
                <a:lnTo>
                  <a:pt x="2612288" y="12085"/>
                </a:lnTo>
                <a:lnTo>
                  <a:pt x="2564581" y="7846"/>
                </a:lnTo>
                <a:lnTo>
                  <a:pt x="2560537" y="7180"/>
                </a:lnTo>
                <a:lnTo>
                  <a:pt x="1942897" y="7180"/>
                </a:lnTo>
                <a:lnTo>
                  <a:pt x="1892511" y="7007"/>
                </a:lnTo>
                <a:lnTo>
                  <a:pt x="1842027" y="6116"/>
                </a:lnTo>
                <a:lnTo>
                  <a:pt x="1795103" y="4763"/>
                </a:lnTo>
                <a:lnTo>
                  <a:pt x="1794303" y="4763"/>
                </a:lnTo>
                <a:lnTo>
                  <a:pt x="1675775" y="0"/>
                </a:lnTo>
                <a:close/>
              </a:path>
              <a:path w="3710304" h="97155">
                <a:moveTo>
                  <a:pt x="834923" y="6253"/>
                </a:moveTo>
                <a:lnTo>
                  <a:pt x="784608" y="7341"/>
                </a:lnTo>
                <a:lnTo>
                  <a:pt x="730163" y="10566"/>
                </a:lnTo>
                <a:lnTo>
                  <a:pt x="731949" y="10566"/>
                </a:lnTo>
                <a:lnTo>
                  <a:pt x="683976" y="15571"/>
                </a:lnTo>
                <a:lnTo>
                  <a:pt x="1078936" y="15571"/>
                </a:lnTo>
                <a:lnTo>
                  <a:pt x="935559" y="8243"/>
                </a:lnTo>
                <a:lnTo>
                  <a:pt x="885240" y="6680"/>
                </a:lnTo>
                <a:lnTo>
                  <a:pt x="834923" y="6253"/>
                </a:lnTo>
                <a:close/>
              </a:path>
              <a:path w="3710304" h="97155">
                <a:moveTo>
                  <a:pt x="3088429" y="0"/>
                </a:moveTo>
                <a:lnTo>
                  <a:pt x="2849681" y="0"/>
                </a:lnTo>
                <a:lnTo>
                  <a:pt x="2797798" y="5189"/>
                </a:lnTo>
                <a:lnTo>
                  <a:pt x="2750893" y="9235"/>
                </a:lnTo>
                <a:lnTo>
                  <a:pt x="2704035" y="12085"/>
                </a:lnTo>
                <a:lnTo>
                  <a:pt x="2657309" y="13178"/>
                </a:lnTo>
                <a:lnTo>
                  <a:pt x="3625608" y="13178"/>
                </a:lnTo>
                <a:lnTo>
                  <a:pt x="3619815" y="12217"/>
                </a:lnTo>
                <a:lnTo>
                  <a:pt x="3223700" y="12217"/>
                </a:lnTo>
                <a:lnTo>
                  <a:pt x="3177462" y="10566"/>
                </a:lnTo>
                <a:lnTo>
                  <a:pt x="3176059" y="10566"/>
                </a:lnTo>
                <a:lnTo>
                  <a:pt x="3126881" y="6116"/>
                </a:lnTo>
                <a:lnTo>
                  <a:pt x="3088429" y="0"/>
                </a:lnTo>
                <a:close/>
              </a:path>
              <a:path w="3710304" h="97155">
                <a:moveTo>
                  <a:pt x="3522482" y="4763"/>
                </a:moveTo>
                <a:lnTo>
                  <a:pt x="3461451" y="4763"/>
                </a:lnTo>
                <a:lnTo>
                  <a:pt x="3416344" y="6116"/>
                </a:lnTo>
                <a:lnTo>
                  <a:pt x="3417041" y="6116"/>
                </a:lnTo>
                <a:lnTo>
                  <a:pt x="3317613" y="10566"/>
                </a:lnTo>
                <a:lnTo>
                  <a:pt x="3316218" y="10566"/>
                </a:lnTo>
                <a:lnTo>
                  <a:pt x="3268721" y="12085"/>
                </a:lnTo>
                <a:lnTo>
                  <a:pt x="3223700" y="12217"/>
                </a:lnTo>
                <a:lnTo>
                  <a:pt x="3619815" y="12217"/>
                </a:lnTo>
                <a:lnTo>
                  <a:pt x="3613650" y="11194"/>
                </a:lnTo>
                <a:lnTo>
                  <a:pt x="3613946" y="11194"/>
                </a:lnTo>
                <a:lnTo>
                  <a:pt x="3564902" y="6482"/>
                </a:lnTo>
                <a:lnTo>
                  <a:pt x="3565280" y="6482"/>
                </a:lnTo>
                <a:lnTo>
                  <a:pt x="3522482" y="4763"/>
                </a:lnTo>
                <a:close/>
              </a:path>
              <a:path w="3710304" h="97155">
                <a:moveTo>
                  <a:pt x="2517581" y="0"/>
                </a:moveTo>
                <a:lnTo>
                  <a:pt x="2114978" y="0"/>
                </a:lnTo>
                <a:lnTo>
                  <a:pt x="2093003" y="1871"/>
                </a:lnTo>
                <a:lnTo>
                  <a:pt x="2043189" y="4763"/>
                </a:lnTo>
                <a:lnTo>
                  <a:pt x="1993138" y="6482"/>
                </a:lnTo>
                <a:lnTo>
                  <a:pt x="1942897" y="7180"/>
                </a:lnTo>
                <a:lnTo>
                  <a:pt x="2560537" y="7180"/>
                </a:lnTo>
                <a:lnTo>
                  <a:pt x="2518746" y="296"/>
                </a:lnTo>
                <a:lnTo>
                  <a:pt x="2517581" y="0"/>
                </a:lnTo>
                <a:close/>
              </a:path>
            </a:pathLst>
          </a:custGeom>
          <a:solidFill>
            <a:srgbClr val="82CCDB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2" name="object 22"/>
          <p:cNvGrpSpPr/>
          <p:nvPr/>
        </p:nvGrpSpPr>
        <p:grpSpPr>
          <a:xfrm>
            <a:off x="8252099" y="0"/>
            <a:ext cx="3879850" cy="153035"/>
            <a:chOff x="8252099" y="0"/>
            <a:chExt cx="3879850" cy="153035"/>
          </a:xfrm>
        </p:grpSpPr>
        <p:sp>
          <p:nvSpPr>
            <p:cNvPr id="23" name="object 23"/>
            <p:cNvSpPr/>
            <p:nvPr/>
          </p:nvSpPr>
          <p:spPr>
            <a:xfrm>
              <a:off x="10165695" y="0"/>
              <a:ext cx="1965960" cy="53975"/>
            </a:xfrm>
            <a:custGeom>
              <a:avLst/>
              <a:gdLst/>
              <a:ahLst/>
              <a:cxnLst/>
              <a:rect l="l" t="t" r="r" b="b"/>
              <a:pathLst>
                <a:path w="1965959" h="53975">
                  <a:moveTo>
                    <a:pt x="181873" y="2193"/>
                  </a:moveTo>
                  <a:lnTo>
                    <a:pt x="134209" y="5752"/>
                  </a:lnTo>
                  <a:lnTo>
                    <a:pt x="86470" y="15057"/>
                  </a:lnTo>
                  <a:lnTo>
                    <a:pt x="59957" y="18147"/>
                  </a:lnTo>
                  <a:lnTo>
                    <a:pt x="21944" y="23878"/>
                  </a:lnTo>
                  <a:lnTo>
                    <a:pt x="0" y="31391"/>
                  </a:lnTo>
                  <a:lnTo>
                    <a:pt x="1383" y="33619"/>
                  </a:lnTo>
                  <a:lnTo>
                    <a:pt x="46584" y="41263"/>
                  </a:lnTo>
                  <a:lnTo>
                    <a:pt x="89553" y="44276"/>
                  </a:lnTo>
                  <a:lnTo>
                    <a:pt x="145439" y="46867"/>
                  </a:lnTo>
                  <a:lnTo>
                    <a:pt x="212390" y="49016"/>
                  </a:lnTo>
                  <a:lnTo>
                    <a:pt x="427887" y="52701"/>
                  </a:lnTo>
                  <a:lnTo>
                    <a:pt x="469461" y="53067"/>
                  </a:lnTo>
                  <a:lnTo>
                    <a:pt x="615472" y="53834"/>
                  </a:lnTo>
                  <a:lnTo>
                    <a:pt x="818008" y="53834"/>
                  </a:lnTo>
                  <a:lnTo>
                    <a:pt x="874217" y="53652"/>
                  </a:lnTo>
                  <a:lnTo>
                    <a:pt x="932690" y="53388"/>
                  </a:lnTo>
                  <a:lnTo>
                    <a:pt x="1250954" y="50745"/>
                  </a:lnTo>
                  <a:lnTo>
                    <a:pt x="1687836" y="43064"/>
                  </a:lnTo>
                  <a:lnTo>
                    <a:pt x="1794647" y="39510"/>
                  </a:lnTo>
                  <a:lnTo>
                    <a:pt x="1794957" y="39510"/>
                  </a:lnTo>
                  <a:lnTo>
                    <a:pt x="1816146" y="38500"/>
                  </a:lnTo>
                  <a:lnTo>
                    <a:pt x="1830347" y="37675"/>
                  </a:lnTo>
                  <a:lnTo>
                    <a:pt x="1830740" y="37675"/>
                  </a:lnTo>
                  <a:lnTo>
                    <a:pt x="1844421" y="36650"/>
                  </a:lnTo>
                  <a:lnTo>
                    <a:pt x="1852964" y="35732"/>
                  </a:lnTo>
                  <a:lnTo>
                    <a:pt x="1884802" y="25951"/>
                  </a:lnTo>
                  <a:lnTo>
                    <a:pt x="467197" y="25951"/>
                  </a:lnTo>
                  <a:lnTo>
                    <a:pt x="419641" y="23364"/>
                  </a:lnTo>
                  <a:lnTo>
                    <a:pt x="372107" y="18429"/>
                  </a:lnTo>
                  <a:lnTo>
                    <a:pt x="277042" y="6913"/>
                  </a:lnTo>
                  <a:lnTo>
                    <a:pt x="229770" y="3053"/>
                  </a:lnTo>
                  <a:lnTo>
                    <a:pt x="230831" y="3053"/>
                  </a:lnTo>
                  <a:lnTo>
                    <a:pt x="181873" y="2193"/>
                  </a:lnTo>
                  <a:close/>
                </a:path>
                <a:path w="1965959" h="53975">
                  <a:moveTo>
                    <a:pt x="837910" y="0"/>
                  </a:moveTo>
                  <a:lnTo>
                    <a:pt x="664070" y="0"/>
                  </a:lnTo>
                  <a:lnTo>
                    <a:pt x="658810" y="393"/>
                  </a:lnTo>
                  <a:lnTo>
                    <a:pt x="610575" y="7503"/>
                  </a:lnTo>
                  <a:lnTo>
                    <a:pt x="562441" y="18689"/>
                  </a:lnTo>
                  <a:lnTo>
                    <a:pt x="514792" y="24842"/>
                  </a:lnTo>
                  <a:lnTo>
                    <a:pt x="467197" y="25951"/>
                  </a:lnTo>
                  <a:lnTo>
                    <a:pt x="1884802" y="25951"/>
                  </a:lnTo>
                  <a:lnTo>
                    <a:pt x="1888847" y="24708"/>
                  </a:lnTo>
                  <a:lnTo>
                    <a:pt x="1145078" y="24708"/>
                  </a:lnTo>
                  <a:lnTo>
                    <a:pt x="1100000" y="23364"/>
                  </a:lnTo>
                  <a:lnTo>
                    <a:pt x="1097930" y="23364"/>
                  </a:lnTo>
                  <a:lnTo>
                    <a:pt x="1047424" y="20017"/>
                  </a:lnTo>
                  <a:lnTo>
                    <a:pt x="998647" y="15590"/>
                  </a:lnTo>
                  <a:lnTo>
                    <a:pt x="901229" y="5502"/>
                  </a:lnTo>
                  <a:lnTo>
                    <a:pt x="852603" y="1011"/>
                  </a:lnTo>
                  <a:lnTo>
                    <a:pt x="837910" y="0"/>
                  </a:lnTo>
                  <a:close/>
                </a:path>
                <a:path w="1965959" h="53975">
                  <a:moveTo>
                    <a:pt x="1965945" y="0"/>
                  </a:moveTo>
                  <a:lnTo>
                    <a:pt x="1420272" y="0"/>
                  </a:lnTo>
                  <a:lnTo>
                    <a:pt x="1383216" y="3053"/>
                  </a:lnTo>
                  <a:lnTo>
                    <a:pt x="1328383" y="8759"/>
                  </a:lnTo>
                  <a:lnTo>
                    <a:pt x="1281310" y="14563"/>
                  </a:lnTo>
                  <a:lnTo>
                    <a:pt x="1242313" y="20017"/>
                  </a:lnTo>
                  <a:lnTo>
                    <a:pt x="1241922" y="20017"/>
                  </a:lnTo>
                  <a:lnTo>
                    <a:pt x="1192969" y="23878"/>
                  </a:lnTo>
                  <a:lnTo>
                    <a:pt x="1189810" y="23878"/>
                  </a:lnTo>
                  <a:lnTo>
                    <a:pt x="1145078" y="24708"/>
                  </a:lnTo>
                  <a:lnTo>
                    <a:pt x="1888847" y="24708"/>
                  </a:lnTo>
                  <a:lnTo>
                    <a:pt x="1942079" y="8353"/>
                  </a:lnTo>
                  <a:lnTo>
                    <a:pt x="1965945" y="0"/>
                  </a:lnTo>
                  <a:close/>
                </a:path>
              </a:pathLst>
            </a:custGeom>
            <a:solidFill>
              <a:srgbClr val="82CCD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9616437" y="28165"/>
              <a:ext cx="2215515" cy="75565"/>
            </a:xfrm>
            <a:custGeom>
              <a:avLst/>
              <a:gdLst/>
              <a:ahLst/>
              <a:cxnLst/>
              <a:rect l="l" t="t" r="r" b="b"/>
              <a:pathLst>
                <a:path w="2215515" h="75564">
                  <a:moveTo>
                    <a:pt x="1785118" y="0"/>
                  </a:moveTo>
                  <a:lnTo>
                    <a:pt x="1682246" y="119"/>
                  </a:lnTo>
                  <a:lnTo>
                    <a:pt x="1575766" y="910"/>
                  </a:lnTo>
                  <a:lnTo>
                    <a:pt x="1131192" y="6697"/>
                  </a:lnTo>
                  <a:lnTo>
                    <a:pt x="964560" y="8124"/>
                  </a:lnTo>
                  <a:lnTo>
                    <a:pt x="855856" y="8296"/>
                  </a:lnTo>
                  <a:lnTo>
                    <a:pt x="750073" y="7607"/>
                  </a:lnTo>
                  <a:lnTo>
                    <a:pt x="698550" y="6875"/>
                  </a:lnTo>
                  <a:lnTo>
                    <a:pt x="648083" y="5851"/>
                  </a:lnTo>
                  <a:lnTo>
                    <a:pt x="598783" y="4510"/>
                  </a:lnTo>
                  <a:lnTo>
                    <a:pt x="550756" y="2826"/>
                  </a:lnTo>
                  <a:lnTo>
                    <a:pt x="504113" y="773"/>
                  </a:lnTo>
                  <a:lnTo>
                    <a:pt x="454041" y="3555"/>
                  </a:lnTo>
                  <a:lnTo>
                    <a:pt x="403684" y="4905"/>
                  </a:lnTo>
                  <a:lnTo>
                    <a:pt x="353121" y="5201"/>
                  </a:lnTo>
                  <a:lnTo>
                    <a:pt x="302430" y="4822"/>
                  </a:lnTo>
                  <a:lnTo>
                    <a:pt x="200979" y="3549"/>
                  </a:lnTo>
                  <a:lnTo>
                    <a:pt x="150376" y="3413"/>
                  </a:lnTo>
                  <a:lnTo>
                    <a:pt x="99959" y="4113"/>
                  </a:lnTo>
                  <a:lnTo>
                    <a:pt x="49807" y="6028"/>
                  </a:lnTo>
                  <a:lnTo>
                    <a:pt x="0" y="9536"/>
                  </a:lnTo>
                  <a:lnTo>
                    <a:pt x="47739" y="20724"/>
                  </a:lnTo>
                  <a:lnTo>
                    <a:pt x="96654" y="29585"/>
                  </a:lnTo>
                  <a:lnTo>
                    <a:pt x="146505" y="36606"/>
                  </a:lnTo>
                  <a:lnTo>
                    <a:pt x="197054" y="42273"/>
                  </a:lnTo>
                  <a:lnTo>
                    <a:pt x="248062" y="47071"/>
                  </a:lnTo>
                  <a:lnTo>
                    <a:pt x="350504" y="56007"/>
                  </a:lnTo>
                  <a:lnTo>
                    <a:pt x="401460" y="61115"/>
                  </a:lnTo>
                  <a:lnTo>
                    <a:pt x="451921" y="67299"/>
                  </a:lnTo>
                  <a:lnTo>
                    <a:pt x="501649" y="75043"/>
                  </a:lnTo>
                  <a:lnTo>
                    <a:pt x="539519" y="72419"/>
                  </a:lnTo>
                  <a:lnTo>
                    <a:pt x="577145" y="66564"/>
                  </a:lnTo>
                  <a:lnTo>
                    <a:pt x="614456" y="58964"/>
                  </a:lnTo>
                  <a:lnTo>
                    <a:pt x="651382" y="51103"/>
                  </a:lnTo>
                  <a:lnTo>
                    <a:pt x="698290" y="39490"/>
                  </a:lnTo>
                  <a:lnTo>
                    <a:pt x="745874" y="31571"/>
                  </a:lnTo>
                  <a:lnTo>
                    <a:pt x="793990" y="26898"/>
                  </a:lnTo>
                  <a:lnTo>
                    <a:pt x="842494" y="25022"/>
                  </a:lnTo>
                  <a:lnTo>
                    <a:pt x="891240" y="25494"/>
                  </a:lnTo>
                  <a:lnTo>
                    <a:pt x="940084" y="27866"/>
                  </a:lnTo>
                  <a:lnTo>
                    <a:pt x="988879" y="31690"/>
                  </a:lnTo>
                  <a:lnTo>
                    <a:pt x="1037482" y="36516"/>
                  </a:lnTo>
                  <a:lnTo>
                    <a:pt x="1085748" y="41896"/>
                  </a:lnTo>
                  <a:lnTo>
                    <a:pt x="1132965" y="46813"/>
                  </a:lnTo>
                  <a:lnTo>
                    <a:pt x="1180779" y="50510"/>
                  </a:lnTo>
                  <a:lnTo>
                    <a:pt x="1228512" y="51681"/>
                  </a:lnTo>
                  <a:lnTo>
                    <a:pt x="1275485" y="49021"/>
                  </a:lnTo>
                  <a:lnTo>
                    <a:pt x="1321020" y="41225"/>
                  </a:lnTo>
                  <a:lnTo>
                    <a:pt x="1364437" y="26986"/>
                  </a:lnTo>
                  <a:lnTo>
                    <a:pt x="1414537" y="27504"/>
                  </a:lnTo>
                  <a:lnTo>
                    <a:pt x="1464607" y="27616"/>
                  </a:lnTo>
                  <a:lnTo>
                    <a:pt x="1514651" y="27377"/>
                  </a:lnTo>
                  <a:lnTo>
                    <a:pt x="1564673" y="26839"/>
                  </a:lnTo>
                  <a:lnTo>
                    <a:pt x="1664668" y="25075"/>
                  </a:lnTo>
                  <a:lnTo>
                    <a:pt x="1964574" y="18093"/>
                  </a:lnTo>
                  <a:lnTo>
                    <a:pt x="2064631" y="16609"/>
                  </a:lnTo>
                  <a:lnTo>
                    <a:pt x="2114696" y="16262"/>
                  </a:lnTo>
                  <a:lnTo>
                    <a:pt x="2164790" y="16249"/>
                  </a:lnTo>
                  <a:lnTo>
                    <a:pt x="2214918" y="16623"/>
                  </a:lnTo>
                  <a:lnTo>
                    <a:pt x="2180075" y="13248"/>
                  </a:lnTo>
                  <a:lnTo>
                    <a:pt x="2104204" y="7818"/>
                  </a:lnTo>
                  <a:lnTo>
                    <a:pt x="2063393" y="5712"/>
                  </a:lnTo>
                  <a:lnTo>
                    <a:pt x="2020809" y="3979"/>
                  </a:lnTo>
                  <a:lnTo>
                    <a:pt x="1976563" y="2592"/>
                  </a:lnTo>
                  <a:lnTo>
                    <a:pt x="1930761" y="1526"/>
                  </a:lnTo>
                  <a:lnTo>
                    <a:pt x="1883514" y="756"/>
                  </a:lnTo>
                  <a:lnTo>
                    <a:pt x="1785118" y="0"/>
                  </a:lnTo>
                  <a:close/>
                </a:path>
              </a:pathLst>
            </a:custGeom>
            <a:solidFill>
              <a:srgbClr val="ADDB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8285172" y="30907"/>
              <a:ext cx="1834514" cy="121920"/>
            </a:xfrm>
            <a:custGeom>
              <a:avLst/>
              <a:gdLst/>
              <a:ahLst/>
              <a:cxnLst/>
              <a:rect l="l" t="t" r="r" b="b"/>
              <a:pathLst>
                <a:path w="1834515" h="121920">
                  <a:moveTo>
                    <a:pt x="369401" y="0"/>
                  </a:moveTo>
                  <a:lnTo>
                    <a:pt x="316071" y="233"/>
                  </a:lnTo>
                  <a:lnTo>
                    <a:pt x="262637" y="2106"/>
                  </a:lnTo>
                  <a:lnTo>
                    <a:pt x="209273" y="5233"/>
                  </a:lnTo>
                  <a:lnTo>
                    <a:pt x="156153" y="9226"/>
                  </a:lnTo>
                  <a:lnTo>
                    <a:pt x="0" y="22521"/>
                  </a:lnTo>
                  <a:lnTo>
                    <a:pt x="19292" y="30674"/>
                  </a:lnTo>
                  <a:lnTo>
                    <a:pt x="41086" y="35083"/>
                  </a:lnTo>
                  <a:lnTo>
                    <a:pt x="63691" y="38361"/>
                  </a:lnTo>
                  <a:lnTo>
                    <a:pt x="85420" y="43120"/>
                  </a:lnTo>
                  <a:lnTo>
                    <a:pt x="133728" y="50993"/>
                  </a:lnTo>
                  <a:lnTo>
                    <a:pt x="182349" y="59573"/>
                  </a:lnTo>
                  <a:lnTo>
                    <a:pt x="231263" y="67392"/>
                  </a:lnTo>
                  <a:lnTo>
                    <a:pt x="280450" y="72981"/>
                  </a:lnTo>
                  <a:lnTo>
                    <a:pt x="329891" y="74871"/>
                  </a:lnTo>
                  <a:lnTo>
                    <a:pt x="379564" y="71594"/>
                  </a:lnTo>
                  <a:lnTo>
                    <a:pt x="430661" y="59814"/>
                  </a:lnTo>
                  <a:lnTo>
                    <a:pt x="480861" y="50225"/>
                  </a:lnTo>
                  <a:lnTo>
                    <a:pt x="530459" y="44667"/>
                  </a:lnTo>
                  <a:lnTo>
                    <a:pt x="579753" y="44977"/>
                  </a:lnTo>
                  <a:lnTo>
                    <a:pt x="629038" y="52997"/>
                  </a:lnTo>
                  <a:lnTo>
                    <a:pt x="678611" y="70565"/>
                  </a:lnTo>
                  <a:lnTo>
                    <a:pt x="726183" y="87765"/>
                  </a:lnTo>
                  <a:lnTo>
                    <a:pt x="775143" y="101701"/>
                  </a:lnTo>
                  <a:lnTo>
                    <a:pt x="825289" y="112154"/>
                  </a:lnTo>
                  <a:lnTo>
                    <a:pt x="876420" y="118908"/>
                  </a:lnTo>
                  <a:lnTo>
                    <a:pt x="928331" y="121746"/>
                  </a:lnTo>
                  <a:lnTo>
                    <a:pt x="984977" y="113899"/>
                  </a:lnTo>
                  <a:lnTo>
                    <a:pt x="1038918" y="100370"/>
                  </a:lnTo>
                  <a:lnTo>
                    <a:pt x="1091357" y="83611"/>
                  </a:lnTo>
                  <a:lnTo>
                    <a:pt x="1143495" y="66069"/>
                  </a:lnTo>
                  <a:lnTo>
                    <a:pt x="1192365" y="57293"/>
                  </a:lnTo>
                  <a:lnTo>
                    <a:pt x="1241409" y="51367"/>
                  </a:lnTo>
                  <a:lnTo>
                    <a:pt x="1290600" y="47930"/>
                  </a:lnTo>
                  <a:lnTo>
                    <a:pt x="1339914" y="46620"/>
                  </a:lnTo>
                  <a:lnTo>
                    <a:pt x="1389328" y="47076"/>
                  </a:lnTo>
                  <a:lnTo>
                    <a:pt x="1438816" y="48937"/>
                  </a:lnTo>
                  <a:lnTo>
                    <a:pt x="1488354" y="51841"/>
                  </a:lnTo>
                  <a:lnTo>
                    <a:pt x="1537917" y="55426"/>
                  </a:lnTo>
                  <a:lnTo>
                    <a:pt x="1637021" y="63193"/>
                  </a:lnTo>
                  <a:lnTo>
                    <a:pt x="1686512" y="66653"/>
                  </a:lnTo>
                  <a:lnTo>
                    <a:pt x="1735931" y="69348"/>
                  </a:lnTo>
                  <a:lnTo>
                    <a:pt x="1785252" y="70916"/>
                  </a:lnTo>
                  <a:lnTo>
                    <a:pt x="1834451" y="70997"/>
                  </a:lnTo>
                  <a:lnTo>
                    <a:pt x="1785207" y="60855"/>
                  </a:lnTo>
                  <a:lnTo>
                    <a:pt x="1735384" y="52702"/>
                  </a:lnTo>
                  <a:lnTo>
                    <a:pt x="1685110" y="46102"/>
                  </a:lnTo>
                  <a:lnTo>
                    <a:pt x="1634513" y="40620"/>
                  </a:lnTo>
                  <a:lnTo>
                    <a:pt x="1482053" y="26515"/>
                  </a:lnTo>
                  <a:lnTo>
                    <a:pt x="1431435" y="21142"/>
                  </a:lnTo>
                  <a:lnTo>
                    <a:pt x="1381129" y="14707"/>
                  </a:lnTo>
                  <a:lnTo>
                    <a:pt x="1331264" y="6773"/>
                  </a:lnTo>
                  <a:lnTo>
                    <a:pt x="1280674" y="6156"/>
                  </a:lnTo>
                  <a:lnTo>
                    <a:pt x="1230100" y="5967"/>
                  </a:lnTo>
                  <a:lnTo>
                    <a:pt x="1179542" y="6134"/>
                  </a:lnTo>
                  <a:lnTo>
                    <a:pt x="1078469" y="7241"/>
                  </a:lnTo>
                  <a:lnTo>
                    <a:pt x="876473" y="10518"/>
                  </a:lnTo>
                  <a:lnTo>
                    <a:pt x="775535" y="11524"/>
                  </a:lnTo>
                  <a:lnTo>
                    <a:pt x="725078" y="11614"/>
                  </a:lnTo>
                  <a:lnTo>
                    <a:pt x="674628" y="11332"/>
                  </a:lnTo>
                  <a:lnTo>
                    <a:pt x="624185" y="10605"/>
                  </a:lnTo>
                  <a:lnTo>
                    <a:pt x="573746" y="9361"/>
                  </a:lnTo>
                  <a:lnTo>
                    <a:pt x="523312" y="7526"/>
                  </a:lnTo>
                  <a:lnTo>
                    <a:pt x="472881" y="5028"/>
                  </a:lnTo>
                  <a:lnTo>
                    <a:pt x="422452" y="1795"/>
                  </a:lnTo>
                  <a:lnTo>
                    <a:pt x="369401" y="0"/>
                  </a:lnTo>
                  <a:close/>
                </a:path>
              </a:pathLst>
            </a:custGeom>
            <a:solidFill>
              <a:srgbClr val="46BDD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10937988" y="39596"/>
              <a:ext cx="641350" cy="98425"/>
            </a:xfrm>
            <a:custGeom>
              <a:avLst/>
              <a:gdLst/>
              <a:ahLst/>
              <a:cxnLst/>
              <a:rect l="l" t="t" r="r" b="b"/>
              <a:pathLst>
                <a:path w="641350" h="98425">
                  <a:moveTo>
                    <a:pt x="122508" y="2348"/>
                  </a:moveTo>
                  <a:lnTo>
                    <a:pt x="69714" y="3469"/>
                  </a:lnTo>
                  <a:lnTo>
                    <a:pt x="27164" y="13029"/>
                  </a:lnTo>
                  <a:lnTo>
                    <a:pt x="0" y="34561"/>
                  </a:lnTo>
                  <a:lnTo>
                    <a:pt x="15832" y="39624"/>
                  </a:lnTo>
                  <a:lnTo>
                    <a:pt x="16009" y="39624"/>
                  </a:lnTo>
                  <a:lnTo>
                    <a:pt x="32270" y="41911"/>
                  </a:lnTo>
                  <a:lnTo>
                    <a:pt x="87571" y="56220"/>
                  </a:lnTo>
                  <a:lnTo>
                    <a:pt x="130663" y="75868"/>
                  </a:lnTo>
                  <a:lnTo>
                    <a:pt x="152222" y="85615"/>
                  </a:lnTo>
                  <a:lnTo>
                    <a:pt x="198407" y="98147"/>
                  </a:lnTo>
                  <a:lnTo>
                    <a:pt x="246241" y="97155"/>
                  </a:lnTo>
                  <a:lnTo>
                    <a:pt x="497644" y="54002"/>
                  </a:lnTo>
                  <a:lnTo>
                    <a:pt x="549452" y="44188"/>
                  </a:lnTo>
                  <a:lnTo>
                    <a:pt x="577173" y="39624"/>
                  </a:lnTo>
                  <a:lnTo>
                    <a:pt x="612177" y="33161"/>
                  </a:lnTo>
                  <a:lnTo>
                    <a:pt x="638786" y="25607"/>
                  </a:lnTo>
                  <a:lnTo>
                    <a:pt x="641321" y="17770"/>
                  </a:lnTo>
                  <a:lnTo>
                    <a:pt x="623725" y="14312"/>
                  </a:lnTo>
                  <a:lnTo>
                    <a:pt x="290982" y="14312"/>
                  </a:lnTo>
                  <a:lnTo>
                    <a:pt x="238281" y="11302"/>
                  </a:lnTo>
                  <a:lnTo>
                    <a:pt x="180410" y="6136"/>
                  </a:lnTo>
                  <a:lnTo>
                    <a:pt x="122508" y="2348"/>
                  </a:lnTo>
                  <a:close/>
                </a:path>
                <a:path w="641350" h="98425">
                  <a:moveTo>
                    <a:pt x="606006" y="10831"/>
                  </a:moveTo>
                  <a:lnTo>
                    <a:pt x="520538" y="10831"/>
                  </a:lnTo>
                  <a:lnTo>
                    <a:pt x="518680" y="11498"/>
                  </a:lnTo>
                  <a:lnTo>
                    <a:pt x="497923" y="11760"/>
                  </a:lnTo>
                  <a:lnTo>
                    <a:pt x="331431" y="11760"/>
                  </a:lnTo>
                  <a:lnTo>
                    <a:pt x="290982" y="14312"/>
                  </a:lnTo>
                  <a:lnTo>
                    <a:pt x="623725" y="14312"/>
                  </a:lnTo>
                  <a:lnTo>
                    <a:pt x="606006" y="10831"/>
                  </a:lnTo>
                  <a:close/>
                </a:path>
                <a:path w="641350" h="98425">
                  <a:moveTo>
                    <a:pt x="512574" y="0"/>
                  </a:moveTo>
                  <a:lnTo>
                    <a:pt x="476543" y="1876"/>
                  </a:lnTo>
                  <a:lnTo>
                    <a:pt x="356204" y="10831"/>
                  </a:lnTo>
                  <a:lnTo>
                    <a:pt x="329904" y="11760"/>
                  </a:lnTo>
                  <a:lnTo>
                    <a:pt x="497923" y="11760"/>
                  </a:lnTo>
                  <a:lnTo>
                    <a:pt x="519276" y="10831"/>
                  </a:lnTo>
                  <a:lnTo>
                    <a:pt x="520538" y="10831"/>
                  </a:lnTo>
                  <a:lnTo>
                    <a:pt x="540052" y="3824"/>
                  </a:lnTo>
                  <a:lnTo>
                    <a:pt x="535880" y="320"/>
                  </a:lnTo>
                  <a:lnTo>
                    <a:pt x="512574" y="0"/>
                  </a:lnTo>
                  <a:close/>
                </a:path>
                <a:path w="641350" h="98425">
                  <a:moveTo>
                    <a:pt x="568794" y="9666"/>
                  </a:moveTo>
                  <a:lnTo>
                    <a:pt x="524014" y="10625"/>
                  </a:lnTo>
                  <a:lnTo>
                    <a:pt x="497923" y="11760"/>
                  </a:lnTo>
                  <a:lnTo>
                    <a:pt x="518680" y="11498"/>
                  </a:lnTo>
                  <a:lnTo>
                    <a:pt x="520538" y="10831"/>
                  </a:lnTo>
                  <a:lnTo>
                    <a:pt x="606006" y="10831"/>
                  </a:lnTo>
                  <a:lnTo>
                    <a:pt x="604100" y="10457"/>
                  </a:lnTo>
                  <a:lnTo>
                    <a:pt x="568794" y="9666"/>
                  </a:lnTo>
                  <a:close/>
                </a:path>
              </a:pathLst>
            </a:custGeom>
            <a:solidFill>
              <a:srgbClr val="82CCD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11431050" y="27869"/>
              <a:ext cx="544830" cy="33020"/>
            </a:xfrm>
            <a:custGeom>
              <a:avLst/>
              <a:gdLst/>
              <a:ahLst/>
              <a:cxnLst/>
              <a:rect l="l" t="t" r="r" b="b"/>
              <a:pathLst>
                <a:path w="544829" h="33019">
                  <a:moveTo>
                    <a:pt x="544450" y="69"/>
                  </a:moveTo>
                  <a:lnTo>
                    <a:pt x="366196" y="0"/>
                  </a:lnTo>
                  <a:lnTo>
                    <a:pt x="212451" y="943"/>
                  </a:lnTo>
                  <a:lnTo>
                    <a:pt x="140367" y="2033"/>
                  </a:lnTo>
                  <a:lnTo>
                    <a:pt x="78256" y="3679"/>
                  </a:lnTo>
                  <a:lnTo>
                    <a:pt x="31207" y="5989"/>
                  </a:lnTo>
                  <a:lnTo>
                    <a:pt x="0" y="10931"/>
                  </a:lnTo>
                  <a:lnTo>
                    <a:pt x="2638" y="13026"/>
                  </a:lnTo>
                  <a:lnTo>
                    <a:pt x="58580" y="20842"/>
                  </a:lnTo>
                  <a:lnTo>
                    <a:pt x="142254" y="27463"/>
                  </a:lnTo>
                  <a:lnTo>
                    <a:pt x="190655" y="28644"/>
                  </a:lnTo>
                  <a:lnTo>
                    <a:pt x="243877" y="30539"/>
                  </a:lnTo>
                  <a:lnTo>
                    <a:pt x="299776" y="32133"/>
                  </a:lnTo>
                  <a:lnTo>
                    <a:pt x="356210" y="32411"/>
                  </a:lnTo>
                  <a:lnTo>
                    <a:pt x="411038" y="30359"/>
                  </a:lnTo>
                  <a:lnTo>
                    <a:pt x="462115" y="24961"/>
                  </a:lnTo>
                  <a:lnTo>
                    <a:pt x="507300" y="15203"/>
                  </a:lnTo>
                  <a:lnTo>
                    <a:pt x="544450" y="69"/>
                  </a:lnTo>
                  <a:close/>
                </a:path>
              </a:pathLst>
            </a:custGeom>
            <a:solidFill>
              <a:srgbClr val="ADDB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11640148" y="47800"/>
              <a:ext cx="314325" cy="31115"/>
            </a:xfrm>
            <a:custGeom>
              <a:avLst/>
              <a:gdLst/>
              <a:ahLst/>
              <a:cxnLst/>
              <a:rect l="l" t="t" r="r" b="b"/>
              <a:pathLst>
                <a:path w="314325" h="31115">
                  <a:moveTo>
                    <a:pt x="297813" y="0"/>
                  </a:moveTo>
                  <a:lnTo>
                    <a:pt x="274480" y="2670"/>
                  </a:lnTo>
                  <a:lnTo>
                    <a:pt x="257543" y="4906"/>
                  </a:lnTo>
                  <a:lnTo>
                    <a:pt x="206165" y="14283"/>
                  </a:lnTo>
                  <a:lnTo>
                    <a:pt x="154362" y="16582"/>
                  </a:lnTo>
                  <a:lnTo>
                    <a:pt x="50921" y="14385"/>
                  </a:lnTo>
                  <a:lnTo>
                    <a:pt x="0" y="17111"/>
                  </a:lnTo>
                  <a:lnTo>
                    <a:pt x="50631" y="25100"/>
                  </a:lnTo>
                  <a:lnTo>
                    <a:pt x="102427" y="29881"/>
                  </a:lnTo>
                  <a:lnTo>
                    <a:pt x="154744" y="31000"/>
                  </a:lnTo>
                  <a:lnTo>
                    <a:pt x="206940" y="28006"/>
                  </a:lnTo>
                  <a:lnTo>
                    <a:pt x="258371" y="20445"/>
                  </a:lnTo>
                  <a:lnTo>
                    <a:pt x="308394" y="7866"/>
                  </a:lnTo>
                  <a:lnTo>
                    <a:pt x="313723" y="522"/>
                  </a:lnTo>
                  <a:lnTo>
                    <a:pt x="297813" y="0"/>
                  </a:lnTo>
                  <a:close/>
                </a:path>
              </a:pathLst>
            </a:custGeom>
            <a:solidFill>
              <a:srgbClr val="269AB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8886110" y="30490"/>
              <a:ext cx="534670" cy="21590"/>
            </a:xfrm>
            <a:custGeom>
              <a:avLst/>
              <a:gdLst/>
              <a:ahLst/>
              <a:cxnLst/>
              <a:rect l="l" t="t" r="r" b="b"/>
              <a:pathLst>
                <a:path w="534670" h="21590">
                  <a:moveTo>
                    <a:pt x="341537" y="0"/>
                  </a:moveTo>
                  <a:lnTo>
                    <a:pt x="292778" y="233"/>
                  </a:lnTo>
                  <a:lnTo>
                    <a:pt x="146133" y="1989"/>
                  </a:lnTo>
                  <a:lnTo>
                    <a:pt x="97297" y="2305"/>
                  </a:lnTo>
                  <a:lnTo>
                    <a:pt x="48569" y="2177"/>
                  </a:lnTo>
                  <a:lnTo>
                    <a:pt x="0" y="1418"/>
                  </a:lnTo>
                  <a:lnTo>
                    <a:pt x="47455" y="9897"/>
                  </a:lnTo>
                  <a:lnTo>
                    <a:pt x="95411" y="15843"/>
                  </a:lnTo>
                  <a:lnTo>
                    <a:pt x="143777" y="19562"/>
                  </a:lnTo>
                  <a:lnTo>
                    <a:pt x="192463" y="21359"/>
                  </a:lnTo>
                  <a:lnTo>
                    <a:pt x="241378" y="21540"/>
                  </a:lnTo>
                  <a:lnTo>
                    <a:pt x="290431" y="20409"/>
                  </a:lnTo>
                  <a:lnTo>
                    <a:pt x="339533" y="18274"/>
                  </a:lnTo>
                  <a:lnTo>
                    <a:pt x="388591" y="15438"/>
                  </a:lnTo>
                  <a:lnTo>
                    <a:pt x="534606" y="5787"/>
                  </a:lnTo>
                  <a:lnTo>
                    <a:pt x="486735" y="2960"/>
                  </a:lnTo>
                  <a:lnTo>
                    <a:pt x="438567" y="1177"/>
                  </a:lnTo>
                  <a:lnTo>
                    <a:pt x="390150" y="252"/>
                  </a:lnTo>
                  <a:lnTo>
                    <a:pt x="341537" y="0"/>
                  </a:lnTo>
                  <a:close/>
                </a:path>
              </a:pathLst>
            </a:custGeom>
            <a:solidFill>
              <a:srgbClr val="ABDAE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8252099" y="28031"/>
              <a:ext cx="140335" cy="16510"/>
            </a:xfrm>
            <a:custGeom>
              <a:avLst/>
              <a:gdLst/>
              <a:ahLst/>
              <a:cxnLst/>
              <a:rect l="l" t="t" r="r" b="b"/>
              <a:pathLst>
                <a:path w="140334" h="16509">
                  <a:moveTo>
                    <a:pt x="69663" y="0"/>
                  </a:moveTo>
                  <a:lnTo>
                    <a:pt x="25907" y="3605"/>
                  </a:lnTo>
                  <a:lnTo>
                    <a:pt x="0" y="11881"/>
                  </a:lnTo>
                  <a:lnTo>
                    <a:pt x="32423" y="15833"/>
                  </a:lnTo>
                  <a:lnTo>
                    <a:pt x="65446" y="16188"/>
                  </a:lnTo>
                  <a:lnTo>
                    <a:pt x="98598" y="13926"/>
                  </a:lnTo>
                  <a:lnTo>
                    <a:pt x="131406" y="10027"/>
                  </a:lnTo>
                  <a:lnTo>
                    <a:pt x="140076" y="3929"/>
                  </a:lnTo>
                  <a:lnTo>
                    <a:pt x="113607" y="347"/>
                  </a:lnTo>
                  <a:lnTo>
                    <a:pt x="69663" y="0"/>
                  </a:lnTo>
                  <a:close/>
                </a:path>
              </a:pathLst>
            </a:custGeom>
            <a:solidFill>
              <a:srgbClr val="ACDB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1" name="object 31"/>
          <p:cNvGrpSpPr/>
          <p:nvPr/>
        </p:nvGrpSpPr>
        <p:grpSpPr>
          <a:xfrm>
            <a:off x="5742233" y="-2204"/>
            <a:ext cx="2215515" cy="147320"/>
            <a:chOff x="5742233" y="-2204"/>
            <a:chExt cx="2215515" cy="147320"/>
          </a:xfrm>
        </p:grpSpPr>
        <p:sp>
          <p:nvSpPr>
            <p:cNvPr id="32" name="object 32"/>
            <p:cNvSpPr/>
            <p:nvPr/>
          </p:nvSpPr>
          <p:spPr>
            <a:xfrm>
              <a:off x="6318383" y="32723"/>
              <a:ext cx="1281430" cy="112395"/>
            </a:xfrm>
            <a:custGeom>
              <a:avLst/>
              <a:gdLst/>
              <a:ahLst/>
              <a:cxnLst/>
              <a:rect l="l" t="t" r="r" b="b"/>
              <a:pathLst>
                <a:path w="1281429" h="112395">
                  <a:moveTo>
                    <a:pt x="0" y="0"/>
                  </a:moveTo>
                  <a:lnTo>
                    <a:pt x="4588" y="4512"/>
                  </a:lnTo>
                  <a:lnTo>
                    <a:pt x="10550" y="6569"/>
                  </a:lnTo>
                  <a:lnTo>
                    <a:pt x="17069" y="7697"/>
                  </a:lnTo>
                  <a:lnTo>
                    <a:pt x="23329" y="9423"/>
                  </a:lnTo>
                  <a:lnTo>
                    <a:pt x="79565" y="27343"/>
                  </a:lnTo>
                  <a:lnTo>
                    <a:pt x="126623" y="38666"/>
                  </a:lnTo>
                  <a:lnTo>
                    <a:pt x="174606" y="43507"/>
                  </a:lnTo>
                  <a:lnTo>
                    <a:pt x="223274" y="43781"/>
                  </a:lnTo>
                  <a:lnTo>
                    <a:pt x="272390" y="41399"/>
                  </a:lnTo>
                  <a:lnTo>
                    <a:pt x="321715" y="38276"/>
                  </a:lnTo>
                  <a:lnTo>
                    <a:pt x="371008" y="36326"/>
                  </a:lnTo>
                  <a:lnTo>
                    <a:pt x="420033" y="37461"/>
                  </a:lnTo>
                  <a:lnTo>
                    <a:pt x="468549" y="43595"/>
                  </a:lnTo>
                  <a:lnTo>
                    <a:pt x="516318" y="56642"/>
                  </a:lnTo>
                  <a:lnTo>
                    <a:pt x="563311" y="64688"/>
                  </a:lnTo>
                  <a:lnTo>
                    <a:pt x="610348" y="66860"/>
                  </a:lnTo>
                  <a:lnTo>
                    <a:pt x="657396" y="65186"/>
                  </a:lnTo>
                  <a:lnTo>
                    <a:pt x="751387" y="58405"/>
                  </a:lnTo>
                  <a:lnTo>
                    <a:pt x="798265" y="57351"/>
                  </a:lnTo>
                  <a:lnTo>
                    <a:pt x="845018" y="60557"/>
                  </a:lnTo>
                  <a:lnTo>
                    <a:pt x="891615" y="70051"/>
                  </a:lnTo>
                  <a:lnTo>
                    <a:pt x="938022" y="87858"/>
                  </a:lnTo>
                  <a:lnTo>
                    <a:pt x="966883" y="93319"/>
                  </a:lnTo>
                  <a:lnTo>
                    <a:pt x="995448" y="100091"/>
                  </a:lnTo>
                  <a:lnTo>
                    <a:pt x="1024179" y="106535"/>
                  </a:lnTo>
                  <a:lnTo>
                    <a:pt x="1053541" y="111010"/>
                  </a:lnTo>
                  <a:lnTo>
                    <a:pt x="1100409" y="112093"/>
                  </a:lnTo>
                  <a:lnTo>
                    <a:pt x="1146696" y="106626"/>
                  </a:lnTo>
                  <a:lnTo>
                    <a:pt x="1192059" y="96396"/>
                  </a:lnTo>
                  <a:lnTo>
                    <a:pt x="1236157" y="83190"/>
                  </a:lnTo>
                  <a:lnTo>
                    <a:pt x="1278648" y="68795"/>
                  </a:lnTo>
                  <a:lnTo>
                    <a:pt x="1281340" y="59372"/>
                  </a:lnTo>
                  <a:lnTo>
                    <a:pt x="1258852" y="56264"/>
                  </a:lnTo>
                  <a:lnTo>
                    <a:pt x="1233921" y="49979"/>
                  </a:lnTo>
                  <a:lnTo>
                    <a:pt x="1229283" y="31026"/>
                  </a:lnTo>
                  <a:lnTo>
                    <a:pt x="1221391" y="10583"/>
                  </a:lnTo>
                  <a:lnTo>
                    <a:pt x="1194708" y="7742"/>
                  </a:lnTo>
                  <a:lnTo>
                    <a:pt x="1161586" y="11961"/>
                  </a:lnTo>
                  <a:lnTo>
                    <a:pt x="1134376" y="12700"/>
                  </a:lnTo>
                  <a:lnTo>
                    <a:pt x="1031459" y="12139"/>
                  </a:lnTo>
                  <a:lnTo>
                    <a:pt x="513724" y="12292"/>
                  </a:lnTo>
                  <a:lnTo>
                    <a:pt x="410254" y="11587"/>
                  </a:lnTo>
                  <a:lnTo>
                    <a:pt x="307046" y="10195"/>
                  </a:lnTo>
                  <a:lnTo>
                    <a:pt x="204200" y="7926"/>
                  </a:lnTo>
                  <a:lnTo>
                    <a:pt x="152944" y="6403"/>
                  </a:lnTo>
                  <a:lnTo>
                    <a:pt x="101817" y="4590"/>
                  </a:lnTo>
                  <a:lnTo>
                    <a:pt x="50832" y="246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6BDD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5742233" y="23431"/>
              <a:ext cx="641350" cy="98425"/>
            </a:xfrm>
            <a:custGeom>
              <a:avLst/>
              <a:gdLst/>
              <a:ahLst/>
              <a:cxnLst/>
              <a:rect l="l" t="t" r="r" b="b"/>
              <a:pathLst>
                <a:path w="641350" h="98425">
                  <a:moveTo>
                    <a:pt x="122508" y="2348"/>
                  </a:moveTo>
                  <a:lnTo>
                    <a:pt x="69714" y="3469"/>
                  </a:lnTo>
                  <a:lnTo>
                    <a:pt x="27164" y="13029"/>
                  </a:lnTo>
                  <a:lnTo>
                    <a:pt x="0" y="34561"/>
                  </a:lnTo>
                  <a:lnTo>
                    <a:pt x="15832" y="39624"/>
                  </a:lnTo>
                  <a:lnTo>
                    <a:pt x="16009" y="39624"/>
                  </a:lnTo>
                  <a:lnTo>
                    <a:pt x="32270" y="41911"/>
                  </a:lnTo>
                  <a:lnTo>
                    <a:pt x="87571" y="56220"/>
                  </a:lnTo>
                  <a:lnTo>
                    <a:pt x="130663" y="75868"/>
                  </a:lnTo>
                  <a:lnTo>
                    <a:pt x="152222" y="85615"/>
                  </a:lnTo>
                  <a:lnTo>
                    <a:pt x="198407" y="98147"/>
                  </a:lnTo>
                  <a:lnTo>
                    <a:pt x="246241" y="97155"/>
                  </a:lnTo>
                  <a:lnTo>
                    <a:pt x="497644" y="54002"/>
                  </a:lnTo>
                  <a:lnTo>
                    <a:pt x="549452" y="44188"/>
                  </a:lnTo>
                  <a:lnTo>
                    <a:pt x="577173" y="39624"/>
                  </a:lnTo>
                  <a:lnTo>
                    <a:pt x="612177" y="33161"/>
                  </a:lnTo>
                  <a:lnTo>
                    <a:pt x="638786" y="25607"/>
                  </a:lnTo>
                  <a:lnTo>
                    <a:pt x="641321" y="17770"/>
                  </a:lnTo>
                  <a:lnTo>
                    <a:pt x="623725" y="14312"/>
                  </a:lnTo>
                  <a:lnTo>
                    <a:pt x="290982" y="14312"/>
                  </a:lnTo>
                  <a:lnTo>
                    <a:pt x="238281" y="11302"/>
                  </a:lnTo>
                  <a:lnTo>
                    <a:pt x="180410" y="6136"/>
                  </a:lnTo>
                  <a:lnTo>
                    <a:pt x="122508" y="2348"/>
                  </a:lnTo>
                  <a:close/>
                </a:path>
                <a:path w="641350" h="98425">
                  <a:moveTo>
                    <a:pt x="606006" y="10831"/>
                  </a:moveTo>
                  <a:lnTo>
                    <a:pt x="520538" y="10831"/>
                  </a:lnTo>
                  <a:lnTo>
                    <a:pt x="518680" y="11498"/>
                  </a:lnTo>
                  <a:lnTo>
                    <a:pt x="497923" y="11760"/>
                  </a:lnTo>
                  <a:lnTo>
                    <a:pt x="331431" y="11760"/>
                  </a:lnTo>
                  <a:lnTo>
                    <a:pt x="290982" y="14312"/>
                  </a:lnTo>
                  <a:lnTo>
                    <a:pt x="623725" y="14312"/>
                  </a:lnTo>
                  <a:lnTo>
                    <a:pt x="606006" y="10831"/>
                  </a:lnTo>
                  <a:close/>
                </a:path>
                <a:path w="641350" h="98425">
                  <a:moveTo>
                    <a:pt x="512574" y="0"/>
                  </a:moveTo>
                  <a:lnTo>
                    <a:pt x="476543" y="1876"/>
                  </a:lnTo>
                  <a:lnTo>
                    <a:pt x="356204" y="10831"/>
                  </a:lnTo>
                  <a:lnTo>
                    <a:pt x="329904" y="11760"/>
                  </a:lnTo>
                  <a:lnTo>
                    <a:pt x="497923" y="11760"/>
                  </a:lnTo>
                  <a:lnTo>
                    <a:pt x="519276" y="10831"/>
                  </a:lnTo>
                  <a:lnTo>
                    <a:pt x="520538" y="10831"/>
                  </a:lnTo>
                  <a:lnTo>
                    <a:pt x="540052" y="3824"/>
                  </a:lnTo>
                  <a:lnTo>
                    <a:pt x="535880" y="320"/>
                  </a:lnTo>
                  <a:lnTo>
                    <a:pt x="512574" y="0"/>
                  </a:lnTo>
                  <a:close/>
                </a:path>
                <a:path w="641350" h="98425">
                  <a:moveTo>
                    <a:pt x="568794" y="9666"/>
                  </a:moveTo>
                  <a:lnTo>
                    <a:pt x="524014" y="10625"/>
                  </a:lnTo>
                  <a:lnTo>
                    <a:pt x="497923" y="11760"/>
                  </a:lnTo>
                  <a:lnTo>
                    <a:pt x="518680" y="11498"/>
                  </a:lnTo>
                  <a:lnTo>
                    <a:pt x="520538" y="10831"/>
                  </a:lnTo>
                  <a:lnTo>
                    <a:pt x="606006" y="10831"/>
                  </a:lnTo>
                  <a:lnTo>
                    <a:pt x="604100" y="10457"/>
                  </a:lnTo>
                  <a:lnTo>
                    <a:pt x="568794" y="9666"/>
                  </a:lnTo>
                  <a:close/>
                </a:path>
              </a:pathLst>
            </a:custGeom>
            <a:solidFill>
              <a:srgbClr val="82CCD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5742237" y="-2204"/>
              <a:ext cx="2215515" cy="75565"/>
            </a:xfrm>
            <a:custGeom>
              <a:avLst/>
              <a:gdLst/>
              <a:ahLst/>
              <a:cxnLst/>
              <a:rect l="l" t="t" r="r" b="b"/>
              <a:pathLst>
                <a:path w="2215515" h="75565">
                  <a:moveTo>
                    <a:pt x="1785118" y="0"/>
                  </a:moveTo>
                  <a:lnTo>
                    <a:pt x="1682246" y="119"/>
                  </a:lnTo>
                  <a:lnTo>
                    <a:pt x="1575766" y="910"/>
                  </a:lnTo>
                  <a:lnTo>
                    <a:pt x="1131192" y="6697"/>
                  </a:lnTo>
                  <a:lnTo>
                    <a:pt x="964560" y="8124"/>
                  </a:lnTo>
                  <a:lnTo>
                    <a:pt x="855856" y="8296"/>
                  </a:lnTo>
                  <a:lnTo>
                    <a:pt x="750073" y="7607"/>
                  </a:lnTo>
                  <a:lnTo>
                    <a:pt x="698550" y="6875"/>
                  </a:lnTo>
                  <a:lnTo>
                    <a:pt x="648083" y="5851"/>
                  </a:lnTo>
                  <a:lnTo>
                    <a:pt x="598783" y="4510"/>
                  </a:lnTo>
                  <a:lnTo>
                    <a:pt x="550756" y="2826"/>
                  </a:lnTo>
                  <a:lnTo>
                    <a:pt x="504113" y="773"/>
                  </a:lnTo>
                  <a:lnTo>
                    <a:pt x="454041" y="3554"/>
                  </a:lnTo>
                  <a:lnTo>
                    <a:pt x="403684" y="4903"/>
                  </a:lnTo>
                  <a:lnTo>
                    <a:pt x="353121" y="5199"/>
                  </a:lnTo>
                  <a:lnTo>
                    <a:pt x="302430" y="4818"/>
                  </a:lnTo>
                  <a:lnTo>
                    <a:pt x="200979" y="3544"/>
                  </a:lnTo>
                  <a:lnTo>
                    <a:pt x="150376" y="3407"/>
                  </a:lnTo>
                  <a:lnTo>
                    <a:pt x="99959" y="4108"/>
                  </a:lnTo>
                  <a:lnTo>
                    <a:pt x="49807" y="6025"/>
                  </a:lnTo>
                  <a:lnTo>
                    <a:pt x="0" y="9536"/>
                  </a:lnTo>
                  <a:lnTo>
                    <a:pt x="47739" y="20724"/>
                  </a:lnTo>
                  <a:lnTo>
                    <a:pt x="96654" y="29585"/>
                  </a:lnTo>
                  <a:lnTo>
                    <a:pt x="146505" y="36606"/>
                  </a:lnTo>
                  <a:lnTo>
                    <a:pt x="197054" y="42273"/>
                  </a:lnTo>
                  <a:lnTo>
                    <a:pt x="248062" y="47071"/>
                  </a:lnTo>
                  <a:lnTo>
                    <a:pt x="350504" y="56007"/>
                  </a:lnTo>
                  <a:lnTo>
                    <a:pt x="401460" y="61115"/>
                  </a:lnTo>
                  <a:lnTo>
                    <a:pt x="451921" y="67299"/>
                  </a:lnTo>
                  <a:lnTo>
                    <a:pt x="501650" y="75043"/>
                  </a:lnTo>
                  <a:lnTo>
                    <a:pt x="539519" y="72419"/>
                  </a:lnTo>
                  <a:lnTo>
                    <a:pt x="577145" y="66564"/>
                  </a:lnTo>
                  <a:lnTo>
                    <a:pt x="614456" y="58964"/>
                  </a:lnTo>
                  <a:lnTo>
                    <a:pt x="651383" y="51103"/>
                  </a:lnTo>
                  <a:lnTo>
                    <a:pt x="698290" y="39490"/>
                  </a:lnTo>
                  <a:lnTo>
                    <a:pt x="745874" y="31571"/>
                  </a:lnTo>
                  <a:lnTo>
                    <a:pt x="793990" y="26898"/>
                  </a:lnTo>
                  <a:lnTo>
                    <a:pt x="842494" y="25022"/>
                  </a:lnTo>
                  <a:lnTo>
                    <a:pt x="891240" y="25494"/>
                  </a:lnTo>
                  <a:lnTo>
                    <a:pt x="940084" y="27866"/>
                  </a:lnTo>
                  <a:lnTo>
                    <a:pt x="988879" y="31690"/>
                  </a:lnTo>
                  <a:lnTo>
                    <a:pt x="1037482" y="36516"/>
                  </a:lnTo>
                  <a:lnTo>
                    <a:pt x="1085748" y="41896"/>
                  </a:lnTo>
                  <a:lnTo>
                    <a:pt x="1132965" y="46813"/>
                  </a:lnTo>
                  <a:lnTo>
                    <a:pt x="1180779" y="50510"/>
                  </a:lnTo>
                  <a:lnTo>
                    <a:pt x="1228512" y="51681"/>
                  </a:lnTo>
                  <a:lnTo>
                    <a:pt x="1275485" y="49021"/>
                  </a:lnTo>
                  <a:lnTo>
                    <a:pt x="1321020" y="41225"/>
                  </a:lnTo>
                  <a:lnTo>
                    <a:pt x="1364437" y="26986"/>
                  </a:lnTo>
                  <a:lnTo>
                    <a:pt x="1414537" y="27504"/>
                  </a:lnTo>
                  <a:lnTo>
                    <a:pt x="1464607" y="27616"/>
                  </a:lnTo>
                  <a:lnTo>
                    <a:pt x="1514651" y="27377"/>
                  </a:lnTo>
                  <a:lnTo>
                    <a:pt x="1564673" y="26839"/>
                  </a:lnTo>
                  <a:lnTo>
                    <a:pt x="1664668" y="25075"/>
                  </a:lnTo>
                  <a:lnTo>
                    <a:pt x="1964574" y="18093"/>
                  </a:lnTo>
                  <a:lnTo>
                    <a:pt x="2064631" y="16609"/>
                  </a:lnTo>
                  <a:lnTo>
                    <a:pt x="2114696" y="16262"/>
                  </a:lnTo>
                  <a:lnTo>
                    <a:pt x="2164790" y="16249"/>
                  </a:lnTo>
                  <a:lnTo>
                    <a:pt x="2214918" y="16623"/>
                  </a:lnTo>
                  <a:lnTo>
                    <a:pt x="2180075" y="13248"/>
                  </a:lnTo>
                  <a:lnTo>
                    <a:pt x="2104204" y="7818"/>
                  </a:lnTo>
                  <a:lnTo>
                    <a:pt x="2063393" y="5712"/>
                  </a:lnTo>
                  <a:lnTo>
                    <a:pt x="2020809" y="3979"/>
                  </a:lnTo>
                  <a:lnTo>
                    <a:pt x="1976563" y="2592"/>
                  </a:lnTo>
                  <a:lnTo>
                    <a:pt x="1930761" y="1526"/>
                  </a:lnTo>
                  <a:lnTo>
                    <a:pt x="1883514" y="756"/>
                  </a:lnTo>
                  <a:lnTo>
                    <a:pt x="1785118" y="0"/>
                  </a:lnTo>
                  <a:close/>
                </a:path>
              </a:pathLst>
            </a:custGeom>
            <a:solidFill>
              <a:srgbClr val="ADDB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5" name="object 35"/>
          <p:cNvSpPr/>
          <p:nvPr/>
        </p:nvSpPr>
        <p:spPr>
          <a:xfrm>
            <a:off x="11768588" y="5940359"/>
            <a:ext cx="5715" cy="46355"/>
          </a:xfrm>
          <a:custGeom>
            <a:avLst/>
            <a:gdLst/>
            <a:ahLst/>
            <a:cxnLst/>
            <a:rect l="l" t="t" r="r" b="b"/>
            <a:pathLst>
              <a:path w="5715" h="46354">
                <a:moveTo>
                  <a:pt x="0" y="0"/>
                </a:moveTo>
                <a:lnTo>
                  <a:pt x="76" y="46151"/>
                </a:lnTo>
                <a:lnTo>
                  <a:pt x="4091" y="34607"/>
                </a:lnTo>
                <a:lnTo>
                  <a:pt x="5443" y="23066"/>
                </a:lnTo>
                <a:lnTo>
                  <a:pt x="4092" y="11529"/>
                </a:lnTo>
                <a:lnTo>
                  <a:pt x="0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298896" y="4636850"/>
            <a:ext cx="5715" cy="41910"/>
          </a:xfrm>
          <a:custGeom>
            <a:avLst/>
            <a:gdLst/>
            <a:ahLst/>
            <a:cxnLst/>
            <a:rect l="l" t="t" r="r" b="b"/>
            <a:pathLst>
              <a:path w="5714" h="41910">
                <a:moveTo>
                  <a:pt x="5527" y="0"/>
                </a:moveTo>
                <a:lnTo>
                  <a:pt x="1366" y="10358"/>
                </a:lnTo>
                <a:lnTo>
                  <a:pt x="0" y="20726"/>
                </a:lnTo>
                <a:lnTo>
                  <a:pt x="1362" y="31103"/>
                </a:lnTo>
                <a:lnTo>
                  <a:pt x="5387" y="41490"/>
                </a:lnTo>
                <a:lnTo>
                  <a:pt x="5527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387517" y="4465988"/>
            <a:ext cx="5715" cy="27940"/>
          </a:xfrm>
          <a:custGeom>
            <a:avLst/>
            <a:gdLst/>
            <a:ahLst/>
            <a:cxnLst/>
            <a:rect l="l" t="t" r="r" b="b"/>
            <a:pathLst>
              <a:path w="5714" h="27939">
                <a:moveTo>
                  <a:pt x="0" y="0"/>
                </a:moveTo>
                <a:lnTo>
                  <a:pt x="203" y="27635"/>
                </a:lnTo>
                <a:lnTo>
                  <a:pt x="3991" y="20699"/>
                </a:lnTo>
                <a:lnTo>
                  <a:pt x="5249" y="13779"/>
                </a:lnTo>
                <a:lnTo>
                  <a:pt x="3934" y="6879"/>
                </a:lnTo>
                <a:lnTo>
                  <a:pt x="0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350170" y="4475300"/>
            <a:ext cx="5715" cy="23495"/>
          </a:xfrm>
          <a:custGeom>
            <a:avLst/>
            <a:gdLst/>
            <a:ahLst/>
            <a:cxnLst/>
            <a:rect l="l" t="t" r="r" b="b"/>
            <a:pathLst>
              <a:path w="5714" h="23495">
                <a:moveTo>
                  <a:pt x="4872" y="0"/>
                </a:moveTo>
                <a:lnTo>
                  <a:pt x="1225" y="5788"/>
                </a:lnTo>
                <a:lnTo>
                  <a:pt x="0" y="11550"/>
                </a:lnTo>
                <a:lnTo>
                  <a:pt x="1276" y="17284"/>
                </a:lnTo>
                <a:lnTo>
                  <a:pt x="5138" y="22987"/>
                </a:lnTo>
                <a:lnTo>
                  <a:pt x="4872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221385" y="4886462"/>
            <a:ext cx="23495" cy="5080"/>
          </a:xfrm>
          <a:custGeom>
            <a:avLst/>
            <a:gdLst/>
            <a:ahLst/>
            <a:cxnLst/>
            <a:rect l="l" t="t" r="r" b="b"/>
            <a:pathLst>
              <a:path w="23495" h="5079">
                <a:moveTo>
                  <a:pt x="22885" y="0"/>
                </a:moveTo>
                <a:lnTo>
                  <a:pt x="0" y="25"/>
                </a:lnTo>
                <a:lnTo>
                  <a:pt x="5722" y="3620"/>
                </a:lnTo>
                <a:lnTo>
                  <a:pt x="11442" y="4818"/>
                </a:lnTo>
                <a:lnTo>
                  <a:pt x="17162" y="3613"/>
                </a:lnTo>
                <a:lnTo>
                  <a:pt x="22885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327536" y="4715313"/>
            <a:ext cx="23495" cy="5715"/>
          </a:xfrm>
          <a:custGeom>
            <a:avLst/>
            <a:gdLst/>
            <a:ahLst/>
            <a:cxnLst/>
            <a:rect l="l" t="t" r="r" b="b"/>
            <a:pathLst>
              <a:path w="23495" h="5714">
                <a:moveTo>
                  <a:pt x="0" y="0"/>
                </a:moveTo>
                <a:lnTo>
                  <a:pt x="5750" y="3848"/>
                </a:lnTo>
                <a:lnTo>
                  <a:pt x="11515" y="5119"/>
                </a:lnTo>
                <a:lnTo>
                  <a:pt x="17295" y="3859"/>
                </a:lnTo>
                <a:lnTo>
                  <a:pt x="23088" y="114"/>
                </a:lnTo>
                <a:lnTo>
                  <a:pt x="0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174626" y="4216668"/>
            <a:ext cx="5080" cy="23495"/>
          </a:xfrm>
          <a:custGeom>
            <a:avLst/>
            <a:gdLst/>
            <a:ahLst/>
            <a:cxnLst/>
            <a:rect l="l" t="t" r="r" b="b"/>
            <a:pathLst>
              <a:path w="5080" h="23495">
                <a:moveTo>
                  <a:pt x="4906" y="0"/>
                </a:moveTo>
                <a:lnTo>
                  <a:pt x="1230" y="5774"/>
                </a:lnTo>
                <a:lnTo>
                  <a:pt x="0" y="11534"/>
                </a:lnTo>
                <a:lnTo>
                  <a:pt x="1258" y="17280"/>
                </a:lnTo>
                <a:lnTo>
                  <a:pt x="5046" y="23012"/>
                </a:lnTo>
                <a:lnTo>
                  <a:pt x="4906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182156" y="4826012"/>
            <a:ext cx="8890" cy="19050"/>
          </a:xfrm>
          <a:custGeom>
            <a:avLst/>
            <a:gdLst/>
            <a:ahLst/>
            <a:cxnLst/>
            <a:rect l="l" t="t" r="r" b="b"/>
            <a:pathLst>
              <a:path w="8889" h="19050">
                <a:moveTo>
                  <a:pt x="2235" y="0"/>
                </a:moveTo>
                <a:lnTo>
                  <a:pt x="2781" y="6413"/>
                </a:lnTo>
                <a:lnTo>
                  <a:pt x="0" y="13614"/>
                </a:lnTo>
                <a:lnTo>
                  <a:pt x="6629" y="18592"/>
                </a:lnTo>
                <a:lnTo>
                  <a:pt x="6197" y="12153"/>
                </a:lnTo>
                <a:lnTo>
                  <a:pt x="8496" y="5067"/>
                </a:lnTo>
                <a:lnTo>
                  <a:pt x="2235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321026" y="4881680"/>
            <a:ext cx="6350" cy="18415"/>
          </a:xfrm>
          <a:custGeom>
            <a:avLst/>
            <a:gdLst/>
            <a:ahLst/>
            <a:cxnLst/>
            <a:rect l="l" t="t" r="r" b="b"/>
            <a:pathLst>
              <a:path w="6350" h="18414">
                <a:moveTo>
                  <a:pt x="6324" y="0"/>
                </a:moveTo>
                <a:lnTo>
                  <a:pt x="0" y="6083"/>
                </a:lnTo>
                <a:lnTo>
                  <a:pt x="12" y="12192"/>
                </a:lnTo>
                <a:lnTo>
                  <a:pt x="6273" y="18313"/>
                </a:lnTo>
                <a:lnTo>
                  <a:pt x="6324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198183" y="4182998"/>
            <a:ext cx="38100" cy="81280"/>
          </a:xfrm>
          <a:custGeom>
            <a:avLst/>
            <a:gdLst/>
            <a:ahLst/>
            <a:cxnLst/>
            <a:rect l="l" t="t" r="r" b="b"/>
            <a:pathLst>
              <a:path w="38100" h="81279">
                <a:moveTo>
                  <a:pt x="13817" y="75234"/>
                </a:moveTo>
                <a:lnTo>
                  <a:pt x="0" y="75196"/>
                </a:lnTo>
                <a:lnTo>
                  <a:pt x="4584" y="81089"/>
                </a:lnTo>
                <a:lnTo>
                  <a:pt x="9194" y="81114"/>
                </a:lnTo>
                <a:lnTo>
                  <a:pt x="13817" y="75234"/>
                </a:lnTo>
                <a:close/>
              </a:path>
              <a:path w="38100" h="81279">
                <a:moveTo>
                  <a:pt x="18402" y="5727"/>
                </a:moveTo>
                <a:lnTo>
                  <a:pt x="13817" y="0"/>
                </a:lnTo>
                <a:lnTo>
                  <a:pt x="9232" y="0"/>
                </a:lnTo>
                <a:lnTo>
                  <a:pt x="4660" y="5753"/>
                </a:lnTo>
                <a:lnTo>
                  <a:pt x="18402" y="5727"/>
                </a:lnTo>
                <a:close/>
              </a:path>
              <a:path w="38100" h="81279">
                <a:moveTo>
                  <a:pt x="37820" y="53340"/>
                </a:moveTo>
                <a:lnTo>
                  <a:pt x="36791" y="47828"/>
                </a:lnTo>
                <a:lnTo>
                  <a:pt x="36880" y="42684"/>
                </a:lnTo>
                <a:lnTo>
                  <a:pt x="31775" y="46177"/>
                </a:lnTo>
                <a:lnTo>
                  <a:pt x="32448" y="51574"/>
                </a:lnTo>
                <a:lnTo>
                  <a:pt x="32270" y="56680"/>
                </a:lnTo>
                <a:lnTo>
                  <a:pt x="37820" y="5334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369164" y="4455404"/>
            <a:ext cx="13970" cy="6350"/>
          </a:xfrm>
          <a:custGeom>
            <a:avLst/>
            <a:gdLst/>
            <a:ahLst/>
            <a:cxnLst/>
            <a:rect l="l" t="t" r="r" b="b"/>
            <a:pathLst>
              <a:path w="13970" h="6350">
                <a:moveTo>
                  <a:pt x="4686" y="0"/>
                </a:moveTo>
                <a:lnTo>
                  <a:pt x="0" y="5765"/>
                </a:lnTo>
                <a:lnTo>
                  <a:pt x="13792" y="5981"/>
                </a:lnTo>
                <a:lnTo>
                  <a:pt x="9283" y="63"/>
                </a:lnTo>
                <a:lnTo>
                  <a:pt x="4686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377786" y="4627626"/>
            <a:ext cx="6350" cy="55880"/>
          </a:xfrm>
          <a:custGeom>
            <a:avLst/>
            <a:gdLst/>
            <a:ahLst/>
            <a:cxnLst/>
            <a:rect l="l" t="t" r="r" b="b"/>
            <a:pathLst>
              <a:path w="6350" h="55879">
                <a:moveTo>
                  <a:pt x="6032" y="52031"/>
                </a:moveTo>
                <a:lnTo>
                  <a:pt x="5029" y="46558"/>
                </a:lnTo>
                <a:lnTo>
                  <a:pt x="5118" y="41440"/>
                </a:lnTo>
                <a:lnTo>
                  <a:pt x="38" y="44932"/>
                </a:lnTo>
                <a:lnTo>
                  <a:pt x="698" y="50292"/>
                </a:lnTo>
                <a:lnTo>
                  <a:pt x="571" y="55410"/>
                </a:lnTo>
                <a:lnTo>
                  <a:pt x="6032" y="52031"/>
                </a:lnTo>
                <a:close/>
              </a:path>
              <a:path w="6350" h="55879">
                <a:moveTo>
                  <a:pt x="6045" y="3378"/>
                </a:moveTo>
                <a:lnTo>
                  <a:pt x="533" y="0"/>
                </a:lnTo>
                <a:lnTo>
                  <a:pt x="660" y="5130"/>
                </a:lnTo>
                <a:lnTo>
                  <a:pt x="0" y="10515"/>
                </a:lnTo>
                <a:lnTo>
                  <a:pt x="5092" y="14033"/>
                </a:lnTo>
                <a:lnTo>
                  <a:pt x="5029" y="8890"/>
                </a:lnTo>
                <a:lnTo>
                  <a:pt x="6045" y="3378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290047" y="4780048"/>
            <a:ext cx="6350" cy="14604"/>
          </a:xfrm>
          <a:custGeom>
            <a:avLst/>
            <a:gdLst/>
            <a:ahLst/>
            <a:cxnLst/>
            <a:rect l="l" t="t" r="r" b="b"/>
            <a:pathLst>
              <a:path w="6350" h="14604">
                <a:moveTo>
                  <a:pt x="622" y="0"/>
                </a:moveTo>
                <a:lnTo>
                  <a:pt x="634" y="5156"/>
                </a:lnTo>
                <a:lnTo>
                  <a:pt x="0" y="10502"/>
                </a:lnTo>
                <a:lnTo>
                  <a:pt x="5016" y="14097"/>
                </a:lnTo>
                <a:lnTo>
                  <a:pt x="5003" y="8953"/>
                </a:lnTo>
                <a:lnTo>
                  <a:pt x="6045" y="3467"/>
                </a:lnTo>
                <a:lnTo>
                  <a:pt x="622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183403" y="4793932"/>
            <a:ext cx="6350" cy="14604"/>
          </a:xfrm>
          <a:custGeom>
            <a:avLst/>
            <a:gdLst/>
            <a:ahLst/>
            <a:cxnLst/>
            <a:rect l="l" t="t" r="r" b="b"/>
            <a:pathLst>
              <a:path w="6350" h="14604">
                <a:moveTo>
                  <a:pt x="5359" y="0"/>
                </a:moveTo>
                <a:lnTo>
                  <a:pt x="0" y="3467"/>
                </a:lnTo>
                <a:lnTo>
                  <a:pt x="1054" y="8915"/>
                </a:lnTo>
                <a:lnTo>
                  <a:pt x="1016" y="14020"/>
                </a:lnTo>
                <a:lnTo>
                  <a:pt x="6057" y="10464"/>
                </a:lnTo>
                <a:lnTo>
                  <a:pt x="5410" y="5130"/>
                </a:lnTo>
                <a:lnTo>
                  <a:pt x="5359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290038" y="4816710"/>
            <a:ext cx="6350" cy="14604"/>
          </a:xfrm>
          <a:custGeom>
            <a:avLst/>
            <a:gdLst/>
            <a:ahLst/>
            <a:cxnLst/>
            <a:rect l="l" t="t" r="r" b="b"/>
            <a:pathLst>
              <a:path w="6350" h="14604">
                <a:moveTo>
                  <a:pt x="5041" y="0"/>
                </a:moveTo>
                <a:lnTo>
                  <a:pt x="0" y="3568"/>
                </a:lnTo>
                <a:lnTo>
                  <a:pt x="660" y="8915"/>
                </a:lnTo>
                <a:lnTo>
                  <a:pt x="635" y="14058"/>
                </a:lnTo>
                <a:lnTo>
                  <a:pt x="6057" y="10604"/>
                </a:lnTo>
                <a:lnTo>
                  <a:pt x="5003" y="5130"/>
                </a:lnTo>
                <a:lnTo>
                  <a:pt x="5041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382408" y="4890602"/>
            <a:ext cx="6350" cy="14604"/>
          </a:xfrm>
          <a:custGeom>
            <a:avLst/>
            <a:gdLst/>
            <a:ahLst/>
            <a:cxnLst/>
            <a:rect l="l" t="t" r="r" b="b"/>
            <a:pathLst>
              <a:path w="6350" h="14604">
                <a:moveTo>
                  <a:pt x="5067" y="0"/>
                </a:moveTo>
                <a:lnTo>
                  <a:pt x="0" y="3543"/>
                </a:lnTo>
                <a:lnTo>
                  <a:pt x="660" y="8953"/>
                </a:lnTo>
                <a:lnTo>
                  <a:pt x="482" y="14084"/>
                </a:lnTo>
                <a:lnTo>
                  <a:pt x="6083" y="10718"/>
                </a:lnTo>
                <a:lnTo>
                  <a:pt x="5029" y="5181"/>
                </a:lnTo>
                <a:lnTo>
                  <a:pt x="5067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230465" y="4198131"/>
            <a:ext cx="5080" cy="9525"/>
          </a:xfrm>
          <a:custGeom>
            <a:avLst/>
            <a:gdLst/>
            <a:ahLst/>
            <a:cxnLst/>
            <a:rect l="l" t="t" r="r" b="b"/>
            <a:pathLst>
              <a:path w="5079" h="9525">
                <a:moveTo>
                  <a:pt x="0" y="0"/>
                </a:moveTo>
                <a:lnTo>
                  <a:pt x="139" y="3810"/>
                </a:lnTo>
                <a:lnTo>
                  <a:pt x="1041" y="7251"/>
                </a:lnTo>
                <a:lnTo>
                  <a:pt x="4597" y="9398"/>
                </a:lnTo>
                <a:lnTo>
                  <a:pt x="4597" y="5524"/>
                </a:lnTo>
                <a:lnTo>
                  <a:pt x="3822" y="2019"/>
                </a:lnTo>
                <a:lnTo>
                  <a:pt x="0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179743" y="4202747"/>
            <a:ext cx="50800" cy="46355"/>
          </a:xfrm>
          <a:custGeom>
            <a:avLst/>
            <a:gdLst/>
            <a:ahLst/>
            <a:cxnLst/>
            <a:rect l="l" t="t" r="r" b="b"/>
            <a:pathLst>
              <a:path w="50800" h="46354">
                <a:moveTo>
                  <a:pt x="4546" y="0"/>
                </a:moveTo>
                <a:lnTo>
                  <a:pt x="800" y="2032"/>
                </a:lnTo>
                <a:lnTo>
                  <a:pt x="12" y="5511"/>
                </a:lnTo>
                <a:lnTo>
                  <a:pt x="0" y="9359"/>
                </a:lnTo>
                <a:lnTo>
                  <a:pt x="3568" y="7239"/>
                </a:lnTo>
                <a:lnTo>
                  <a:pt x="4457" y="3810"/>
                </a:lnTo>
                <a:lnTo>
                  <a:pt x="4546" y="0"/>
                </a:lnTo>
                <a:close/>
              </a:path>
              <a:path w="50800" h="46354">
                <a:moveTo>
                  <a:pt x="50723" y="36906"/>
                </a:moveTo>
                <a:lnTo>
                  <a:pt x="47104" y="38938"/>
                </a:lnTo>
                <a:lnTo>
                  <a:pt x="46189" y="42354"/>
                </a:lnTo>
                <a:lnTo>
                  <a:pt x="45999" y="46139"/>
                </a:lnTo>
                <a:lnTo>
                  <a:pt x="49872" y="44234"/>
                </a:lnTo>
                <a:lnTo>
                  <a:pt x="50673" y="40754"/>
                </a:lnTo>
                <a:lnTo>
                  <a:pt x="50723" y="36906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364517" y="4507433"/>
            <a:ext cx="9525" cy="5080"/>
          </a:xfrm>
          <a:custGeom>
            <a:avLst/>
            <a:gdLst/>
            <a:ahLst/>
            <a:cxnLst/>
            <a:rect l="l" t="t" r="r" b="b"/>
            <a:pathLst>
              <a:path w="9525" h="5079">
                <a:moveTo>
                  <a:pt x="0" y="0"/>
                </a:moveTo>
                <a:lnTo>
                  <a:pt x="2959" y="4813"/>
                </a:lnTo>
                <a:lnTo>
                  <a:pt x="6007" y="4889"/>
                </a:lnTo>
                <a:lnTo>
                  <a:pt x="9169" y="190"/>
                </a:lnTo>
                <a:lnTo>
                  <a:pt x="0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304419" y="4595139"/>
            <a:ext cx="74295" cy="41910"/>
          </a:xfrm>
          <a:custGeom>
            <a:avLst/>
            <a:gdLst/>
            <a:ahLst/>
            <a:cxnLst/>
            <a:rect l="l" t="t" r="r" b="b"/>
            <a:pathLst>
              <a:path w="74295" h="41910">
                <a:moveTo>
                  <a:pt x="4483" y="32524"/>
                </a:moveTo>
                <a:lnTo>
                  <a:pt x="825" y="34531"/>
                </a:lnTo>
                <a:lnTo>
                  <a:pt x="76" y="37960"/>
                </a:lnTo>
                <a:lnTo>
                  <a:pt x="0" y="41719"/>
                </a:lnTo>
                <a:lnTo>
                  <a:pt x="3568" y="39662"/>
                </a:lnTo>
                <a:lnTo>
                  <a:pt x="4470" y="36309"/>
                </a:lnTo>
                <a:lnTo>
                  <a:pt x="4483" y="32524"/>
                </a:lnTo>
                <a:close/>
              </a:path>
              <a:path w="74295" h="41910">
                <a:moveTo>
                  <a:pt x="32397" y="4787"/>
                </a:moveTo>
                <a:lnTo>
                  <a:pt x="28562" y="4838"/>
                </a:lnTo>
                <a:lnTo>
                  <a:pt x="25095" y="5638"/>
                </a:lnTo>
                <a:lnTo>
                  <a:pt x="23101" y="9410"/>
                </a:lnTo>
                <a:lnTo>
                  <a:pt x="26911" y="9283"/>
                </a:lnTo>
                <a:lnTo>
                  <a:pt x="30302" y="8343"/>
                </a:lnTo>
                <a:lnTo>
                  <a:pt x="32397" y="4787"/>
                </a:lnTo>
                <a:close/>
              </a:path>
              <a:path w="74295" h="41910">
                <a:moveTo>
                  <a:pt x="46177" y="4711"/>
                </a:moveTo>
                <a:lnTo>
                  <a:pt x="43167" y="88"/>
                </a:lnTo>
                <a:lnTo>
                  <a:pt x="40106" y="0"/>
                </a:lnTo>
                <a:lnTo>
                  <a:pt x="37007" y="4622"/>
                </a:lnTo>
                <a:lnTo>
                  <a:pt x="46177" y="4711"/>
                </a:lnTo>
                <a:close/>
              </a:path>
              <a:path w="74295" h="41910">
                <a:moveTo>
                  <a:pt x="73914" y="32499"/>
                </a:moveTo>
                <a:lnTo>
                  <a:pt x="73850" y="28676"/>
                </a:lnTo>
                <a:lnTo>
                  <a:pt x="73037" y="25234"/>
                </a:lnTo>
                <a:lnTo>
                  <a:pt x="69291" y="23253"/>
                </a:lnTo>
                <a:lnTo>
                  <a:pt x="69405" y="27038"/>
                </a:lnTo>
                <a:lnTo>
                  <a:pt x="70294" y="30454"/>
                </a:lnTo>
                <a:lnTo>
                  <a:pt x="73914" y="32499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304481" y="4682897"/>
            <a:ext cx="4445" cy="9525"/>
          </a:xfrm>
          <a:custGeom>
            <a:avLst/>
            <a:gdLst/>
            <a:ahLst/>
            <a:cxnLst/>
            <a:rect l="l" t="t" r="r" b="b"/>
            <a:pathLst>
              <a:path w="4445" h="9525">
                <a:moveTo>
                  <a:pt x="0" y="0"/>
                </a:moveTo>
                <a:lnTo>
                  <a:pt x="12" y="3797"/>
                </a:lnTo>
                <a:lnTo>
                  <a:pt x="723" y="7264"/>
                </a:lnTo>
                <a:lnTo>
                  <a:pt x="4419" y="9321"/>
                </a:lnTo>
                <a:lnTo>
                  <a:pt x="4432" y="5499"/>
                </a:lnTo>
                <a:lnTo>
                  <a:pt x="3543" y="2120"/>
                </a:lnTo>
                <a:lnTo>
                  <a:pt x="0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350685" y="4683049"/>
            <a:ext cx="27940" cy="32384"/>
          </a:xfrm>
          <a:custGeom>
            <a:avLst/>
            <a:gdLst/>
            <a:ahLst/>
            <a:cxnLst/>
            <a:rect l="l" t="t" r="r" b="b"/>
            <a:pathLst>
              <a:path w="27939" h="32385">
                <a:moveTo>
                  <a:pt x="9131" y="27559"/>
                </a:moveTo>
                <a:lnTo>
                  <a:pt x="5359" y="27774"/>
                </a:lnTo>
                <a:lnTo>
                  <a:pt x="1981" y="28727"/>
                </a:lnTo>
                <a:lnTo>
                  <a:pt x="0" y="32346"/>
                </a:lnTo>
                <a:lnTo>
                  <a:pt x="3810" y="32219"/>
                </a:lnTo>
                <a:lnTo>
                  <a:pt x="7264" y="31394"/>
                </a:lnTo>
                <a:lnTo>
                  <a:pt x="9131" y="27559"/>
                </a:lnTo>
                <a:close/>
              </a:path>
              <a:path w="27939" h="32385">
                <a:moveTo>
                  <a:pt x="23037" y="9232"/>
                </a:moveTo>
                <a:lnTo>
                  <a:pt x="19392" y="11214"/>
                </a:lnTo>
                <a:lnTo>
                  <a:pt x="18427" y="14605"/>
                </a:lnTo>
                <a:lnTo>
                  <a:pt x="18224" y="18389"/>
                </a:lnTo>
                <a:lnTo>
                  <a:pt x="22123" y="16548"/>
                </a:lnTo>
                <a:lnTo>
                  <a:pt x="22936" y="13081"/>
                </a:lnTo>
                <a:lnTo>
                  <a:pt x="23037" y="9232"/>
                </a:lnTo>
                <a:close/>
              </a:path>
              <a:path w="27939" h="32385">
                <a:moveTo>
                  <a:pt x="27660" y="0"/>
                </a:moveTo>
                <a:lnTo>
                  <a:pt x="24053" y="2032"/>
                </a:lnTo>
                <a:lnTo>
                  <a:pt x="23139" y="5422"/>
                </a:lnTo>
                <a:lnTo>
                  <a:pt x="23050" y="9220"/>
                </a:lnTo>
                <a:lnTo>
                  <a:pt x="26771" y="7239"/>
                </a:lnTo>
                <a:lnTo>
                  <a:pt x="27571" y="3797"/>
                </a:lnTo>
                <a:lnTo>
                  <a:pt x="27660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188988" y="4738484"/>
            <a:ext cx="101600" cy="51435"/>
          </a:xfrm>
          <a:custGeom>
            <a:avLst/>
            <a:gdLst/>
            <a:ahLst/>
            <a:cxnLst/>
            <a:rect l="l" t="t" r="r" b="b"/>
            <a:pathLst>
              <a:path w="101600" h="51435">
                <a:moveTo>
                  <a:pt x="4521" y="41529"/>
                </a:moveTo>
                <a:lnTo>
                  <a:pt x="762" y="43599"/>
                </a:lnTo>
                <a:lnTo>
                  <a:pt x="0" y="47091"/>
                </a:lnTo>
                <a:lnTo>
                  <a:pt x="12" y="50952"/>
                </a:lnTo>
                <a:lnTo>
                  <a:pt x="3581" y="48806"/>
                </a:lnTo>
                <a:lnTo>
                  <a:pt x="4470" y="45364"/>
                </a:lnTo>
                <a:lnTo>
                  <a:pt x="4521" y="41529"/>
                </a:lnTo>
                <a:close/>
              </a:path>
              <a:path w="101600" h="51435">
                <a:moveTo>
                  <a:pt x="9194" y="32296"/>
                </a:moveTo>
                <a:lnTo>
                  <a:pt x="5461" y="34251"/>
                </a:lnTo>
                <a:lnTo>
                  <a:pt x="4648" y="37693"/>
                </a:lnTo>
                <a:lnTo>
                  <a:pt x="4546" y="41490"/>
                </a:lnTo>
                <a:lnTo>
                  <a:pt x="8178" y="39484"/>
                </a:lnTo>
                <a:lnTo>
                  <a:pt x="9080" y="36093"/>
                </a:lnTo>
                <a:lnTo>
                  <a:pt x="9194" y="32296"/>
                </a:lnTo>
                <a:close/>
              </a:path>
              <a:path w="101600" h="51435">
                <a:moveTo>
                  <a:pt x="36842" y="4559"/>
                </a:moveTo>
                <a:lnTo>
                  <a:pt x="33020" y="4686"/>
                </a:lnTo>
                <a:lnTo>
                  <a:pt x="29565" y="5511"/>
                </a:lnTo>
                <a:lnTo>
                  <a:pt x="27711" y="9385"/>
                </a:lnTo>
                <a:lnTo>
                  <a:pt x="31496" y="9182"/>
                </a:lnTo>
                <a:lnTo>
                  <a:pt x="34861" y="8178"/>
                </a:lnTo>
                <a:lnTo>
                  <a:pt x="36842" y="4559"/>
                </a:lnTo>
                <a:close/>
              </a:path>
              <a:path w="101600" h="51435">
                <a:moveTo>
                  <a:pt x="46278" y="25"/>
                </a:moveTo>
                <a:lnTo>
                  <a:pt x="42430" y="25"/>
                </a:lnTo>
                <a:lnTo>
                  <a:pt x="38950" y="800"/>
                </a:lnTo>
                <a:lnTo>
                  <a:pt x="36880" y="4533"/>
                </a:lnTo>
                <a:lnTo>
                  <a:pt x="40716" y="4483"/>
                </a:lnTo>
                <a:lnTo>
                  <a:pt x="44132" y="3581"/>
                </a:lnTo>
                <a:lnTo>
                  <a:pt x="46278" y="25"/>
                </a:lnTo>
                <a:close/>
              </a:path>
              <a:path w="101600" h="51435">
                <a:moveTo>
                  <a:pt x="73799" y="4432"/>
                </a:moveTo>
                <a:lnTo>
                  <a:pt x="71755" y="749"/>
                </a:lnTo>
                <a:lnTo>
                  <a:pt x="68300" y="38"/>
                </a:lnTo>
                <a:lnTo>
                  <a:pt x="64516" y="0"/>
                </a:lnTo>
                <a:lnTo>
                  <a:pt x="66636" y="3517"/>
                </a:lnTo>
                <a:lnTo>
                  <a:pt x="70002" y="4432"/>
                </a:lnTo>
                <a:lnTo>
                  <a:pt x="73799" y="4432"/>
                </a:lnTo>
                <a:close/>
              </a:path>
              <a:path w="101600" h="51435">
                <a:moveTo>
                  <a:pt x="101511" y="33261"/>
                </a:moveTo>
                <a:lnTo>
                  <a:pt x="100749" y="29718"/>
                </a:lnTo>
                <a:lnTo>
                  <a:pt x="96862" y="27698"/>
                </a:lnTo>
                <a:lnTo>
                  <a:pt x="96977" y="31546"/>
                </a:lnTo>
                <a:lnTo>
                  <a:pt x="97878" y="35013"/>
                </a:lnTo>
                <a:lnTo>
                  <a:pt x="101460" y="37185"/>
                </a:lnTo>
                <a:lnTo>
                  <a:pt x="101511" y="33261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281203" y="4835156"/>
            <a:ext cx="9525" cy="19050"/>
          </a:xfrm>
          <a:custGeom>
            <a:avLst/>
            <a:gdLst/>
            <a:ahLst/>
            <a:cxnLst/>
            <a:rect l="l" t="t" r="r" b="b"/>
            <a:pathLst>
              <a:path w="9525" h="19050">
                <a:moveTo>
                  <a:pt x="9296" y="3924"/>
                </a:moveTo>
                <a:lnTo>
                  <a:pt x="9232" y="0"/>
                </a:lnTo>
                <a:lnTo>
                  <a:pt x="5664" y="2184"/>
                </a:lnTo>
                <a:lnTo>
                  <a:pt x="4775" y="5651"/>
                </a:lnTo>
                <a:lnTo>
                  <a:pt x="4673" y="9486"/>
                </a:lnTo>
                <a:lnTo>
                  <a:pt x="1041" y="11493"/>
                </a:lnTo>
                <a:lnTo>
                  <a:pt x="152" y="14922"/>
                </a:lnTo>
                <a:lnTo>
                  <a:pt x="0" y="18719"/>
                </a:lnTo>
                <a:lnTo>
                  <a:pt x="3848" y="16789"/>
                </a:lnTo>
                <a:lnTo>
                  <a:pt x="4648" y="13322"/>
                </a:lnTo>
                <a:lnTo>
                  <a:pt x="4686" y="9486"/>
                </a:lnTo>
                <a:lnTo>
                  <a:pt x="8547" y="7454"/>
                </a:lnTo>
                <a:lnTo>
                  <a:pt x="9296" y="3924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350654" y="4844528"/>
            <a:ext cx="9525" cy="5080"/>
          </a:xfrm>
          <a:custGeom>
            <a:avLst/>
            <a:gdLst/>
            <a:ahLst/>
            <a:cxnLst/>
            <a:rect l="l" t="t" r="r" b="b"/>
            <a:pathLst>
              <a:path w="9525" h="5079">
                <a:moveTo>
                  <a:pt x="6070" y="0"/>
                </a:moveTo>
                <a:lnTo>
                  <a:pt x="3022" y="63"/>
                </a:lnTo>
                <a:lnTo>
                  <a:pt x="0" y="4648"/>
                </a:lnTo>
                <a:lnTo>
                  <a:pt x="9156" y="4584"/>
                </a:lnTo>
                <a:lnTo>
                  <a:pt x="6070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189000" y="4849121"/>
            <a:ext cx="5080" cy="9525"/>
          </a:xfrm>
          <a:custGeom>
            <a:avLst/>
            <a:gdLst/>
            <a:ahLst/>
            <a:cxnLst/>
            <a:rect l="l" t="t" r="r" b="b"/>
            <a:pathLst>
              <a:path w="5080" h="9525">
                <a:moveTo>
                  <a:pt x="0" y="0"/>
                </a:moveTo>
                <a:lnTo>
                  <a:pt x="0" y="3835"/>
                </a:lnTo>
                <a:lnTo>
                  <a:pt x="736" y="7315"/>
                </a:lnTo>
                <a:lnTo>
                  <a:pt x="4470" y="9372"/>
                </a:lnTo>
                <a:lnTo>
                  <a:pt x="4457" y="5537"/>
                </a:lnTo>
                <a:lnTo>
                  <a:pt x="3556" y="2133"/>
                </a:lnTo>
                <a:lnTo>
                  <a:pt x="0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327583" y="4849317"/>
            <a:ext cx="60325" cy="78740"/>
          </a:xfrm>
          <a:custGeom>
            <a:avLst/>
            <a:gdLst/>
            <a:ahLst/>
            <a:cxnLst/>
            <a:rect l="l" t="t" r="r" b="b"/>
            <a:pathLst>
              <a:path w="60325" h="78739">
                <a:moveTo>
                  <a:pt x="4635" y="13843"/>
                </a:moveTo>
                <a:lnTo>
                  <a:pt x="749" y="15875"/>
                </a:lnTo>
                <a:lnTo>
                  <a:pt x="0" y="19418"/>
                </a:lnTo>
                <a:lnTo>
                  <a:pt x="63" y="23342"/>
                </a:lnTo>
                <a:lnTo>
                  <a:pt x="3619" y="21158"/>
                </a:lnTo>
                <a:lnTo>
                  <a:pt x="4508" y="17678"/>
                </a:lnTo>
                <a:lnTo>
                  <a:pt x="4635" y="13843"/>
                </a:lnTo>
                <a:close/>
              </a:path>
              <a:path w="60325" h="78739">
                <a:moveTo>
                  <a:pt x="18681" y="78359"/>
                </a:moveTo>
                <a:lnTo>
                  <a:pt x="16522" y="74815"/>
                </a:lnTo>
                <a:lnTo>
                  <a:pt x="13081" y="73850"/>
                </a:lnTo>
                <a:lnTo>
                  <a:pt x="9258" y="73660"/>
                </a:lnTo>
                <a:lnTo>
                  <a:pt x="11188" y="77647"/>
                </a:lnTo>
                <a:lnTo>
                  <a:pt x="14744" y="78397"/>
                </a:lnTo>
                <a:lnTo>
                  <a:pt x="18681" y="78359"/>
                </a:lnTo>
                <a:close/>
              </a:path>
              <a:path w="60325" h="78739">
                <a:moveTo>
                  <a:pt x="41452" y="73698"/>
                </a:moveTo>
                <a:lnTo>
                  <a:pt x="37617" y="73875"/>
                </a:lnTo>
                <a:lnTo>
                  <a:pt x="34163" y="74803"/>
                </a:lnTo>
                <a:lnTo>
                  <a:pt x="31978" y="78346"/>
                </a:lnTo>
                <a:lnTo>
                  <a:pt x="35928" y="78409"/>
                </a:lnTo>
                <a:lnTo>
                  <a:pt x="39484" y="77660"/>
                </a:lnTo>
                <a:lnTo>
                  <a:pt x="41452" y="73698"/>
                </a:lnTo>
                <a:close/>
              </a:path>
              <a:path w="60325" h="78739">
                <a:moveTo>
                  <a:pt x="46113" y="4660"/>
                </a:moveTo>
                <a:lnTo>
                  <a:pt x="44157" y="850"/>
                </a:lnTo>
                <a:lnTo>
                  <a:pt x="40678" y="50"/>
                </a:lnTo>
                <a:lnTo>
                  <a:pt x="36830" y="0"/>
                </a:lnTo>
                <a:lnTo>
                  <a:pt x="38912" y="3556"/>
                </a:lnTo>
                <a:lnTo>
                  <a:pt x="42316" y="4495"/>
                </a:lnTo>
                <a:lnTo>
                  <a:pt x="46113" y="4660"/>
                </a:lnTo>
                <a:close/>
              </a:path>
              <a:path w="60325" h="78739">
                <a:moveTo>
                  <a:pt x="55333" y="55333"/>
                </a:moveTo>
                <a:lnTo>
                  <a:pt x="51701" y="57353"/>
                </a:lnTo>
                <a:lnTo>
                  <a:pt x="50774" y="60769"/>
                </a:lnTo>
                <a:lnTo>
                  <a:pt x="50584" y="64566"/>
                </a:lnTo>
                <a:lnTo>
                  <a:pt x="54483" y="62674"/>
                </a:lnTo>
                <a:lnTo>
                  <a:pt x="55283" y="59194"/>
                </a:lnTo>
                <a:lnTo>
                  <a:pt x="55333" y="55333"/>
                </a:lnTo>
                <a:close/>
              </a:path>
              <a:path w="60325" h="78739">
                <a:moveTo>
                  <a:pt x="59931" y="24104"/>
                </a:moveTo>
                <a:lnTo>
                  <a:pt x="59270" y="20637"/>
                </a:lnTo>
                <a:lnTo>
                  <a:pt x="55626" y="18529"/>
                </a:lnTo>
                <a:lnTo>
                  <a:pt x="55537" y="22339"/>
                </a:lnTo>
                <a:lnTo>
                  <a:pt x="56413" y="25717"/>
                </a:lnTo>
                <a:lnTo>
                  <a:pt x="59905" y="27889"/>
                </a:lnTo>
                <a:lnTo>
                  <a:pt x="59931" y="24104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11870283" y="5543270"/>
            <a:ext cx="5080" cy="37465"/>
          </a:xfrm>
          <a:custGeom>
            <a:avLst/>
            <a:gdLst/>
            <a:ahLst/>
            <a:cxnLst/>
            <a:rect l="l" t="t" r="r" b="b"/>
            <a:pathLst>
              <a:path w="5079" h="37464">
                <a:moveTo>
                  <a:pt x="4419" y="3810"/>
                </a:moveTo>
                <a:lnTo>
                  <a:pt x="4356" y="0"/>
                </a:lnTo>
                <a:lnTo>
                  <a:pt x="698" y="2070"/>
                </a:lnTo>
                <a:lnTo>
                  <a:pt x="12" y="5537"/>
                </a:lnTo>
                <a:lnTo>
                  <a:pt x="0" y="9309"/>
                </a:lnTo>
                <a:lnTo>
                  <a:pt x="3530" y="7175"/>
                </a:lnTo>
                <a:lnTo>
                  <a:pt x="4419" y="3810"/>
                </a:lnTo>
                <a:close/>
              </a:path>
              <a:path w="5079" h="37464">
                <a:moveTo>
                  <a:pt x="4508" y="36880"/>
                </a:moveTo>
                <a:lnTo>
                  <a:pt x="4457" y="33058"/>
                </a:lnTo>
                <a:lnTo>
                  <a:pt x="3581" y="29629"/>
                </a:lnTo>
                <a:lnTo>
                  <a:pt x="25" y="27470"/>
                </a:lnTo>
                <a:lnTo>
                  <a:pt x="12" y="31318"/>
                </a:lnTo>
                <a:lnTo>
                  <a:pt x="787" y="34810"/>
                </a:lnTo>
                <a:lnTo>
                  <a:pt x="4508" y="3688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11874830" y="5580202"/>
            <a:ext cx="51435" cy="18415"/>
          </a:xfrm>
          <a:custGeom>
            <a:avLst/>
            <a:gdLst/>
            <a:ahLst/>
            <a:cxnLst/>
            <a:rect l="l" t="t" r="r" b="b"/>
            <a:pathLst>
              <a:path w="51434" h="18414">
                <a:moveTo>
                  <a:pt x="13804" y="13843"/>
                </a:moveTo>
                <a:lnTo>
                  <a:pt x="11849" y="10223"/>
                </a:lnTo>
                <a:lnTo>
                  <a:pt x="8509" y="9182"/>
                </a:lnTo>
                <a:lnTo>
                  <a:pt x="4851" y="8978"/>
                </a:lnTo>
                <a:lnTo>
                  <a:pt x="4648" y="5321"/>
                </a:lnTo>
                <a:lnTo>
                  <a:pt x="3632" y="1968"/>
                </a:lnTo>
                <a:lnTo>
                  <a:pt x="0" y="12"/>
                </a:lnTo>
                <a:lnTo>
                  <a:pt x="139" y="3835"/>
                </a:lnTo>
                <a:lnTo>
                  <a:pt x="952" y="7289"/>
                </a:lnTo>
                <a:lnTo>
                  <a:pt x="4775" y="9055"/>
                </a:lnTo>
                <a:lnTo>
                  <a:pt x="6527" y="12865"/>
                </a:lnTo>
                <a:lnTo>
                  <a:pt x="9982" y="13690"/>
                </a:lnTo>
                <a:lnTo>
                  <a:pt x="13804" y="13843"/>
                </a:lnTo>
                <a:close/>
              </a:path>
              <a:path w="51434" h="18414">
                <a:moveTo>
                  <a:pt x="23393" y="18300"/>
                </a:moveTo>
                <a:lnTo>
                  <a:pt x="21170" y="14782"/>
                </a:lnTo>
                <a:lnTo>
                  <a:pt x="17703" y="13931"/>
                </a:lnTo>
                <a:lnTo>
                  <a:pt x="13868" y="13893"/>
                </a:lnTo>
                <a:lnTo>
                  <a:pt x="16002" y="17627"/>
                </a:lnTo>
                <a:lnTo>
                  <a:pt x="19507" y="18364"/>
                </a:lnTo>
                <a:lnTo>
                  <a:pt x="23393" y="18300"/>
                </a:lnTo>
                <a:close/>
              </a:path>
              <a:path w="51434" h="18414">
                <a:moveTo>
                  <a:pt x="36880" y="14109"/>
                </a:moveTo>
                <a:lnTo>
                  <a:pt x="33083" y="14020"/>
                </a:lnTo>
                <a:lnTo>
                  <a:pt x="29718" y="14884"/>
                </a:lnTo>
                <a:lnTo>
                  <a:pt x="27520" y="18326"/>
                </a:lnTo>
                <a:lnTo>
                  <a:pt x="31292" y="18364"/>
                </a:lnTo>
                <a:lnTo>
                  <a:pt x="34759" y="17741"/>
                </a:lnTo>
                <a:lnTo>
                  <a:pt x="36880" y="14109"/>
                </a:lnTo>
                <a:close/>
              </a:path>
              <a:path w="51434" h="18414">
                <a:moveTo>
                  <a:pt x="50863" y="0"/>
                </a:moveTo>
                <a:lnTo>
                  <a:pt x="47256" y="1993"/>
                </a:lnTo>
                <a:lnTo>
                  <a:pt x="46291" y="5359"/>
                </a:lnTo>
                <a:lnTo>
                  <a:pt x="46062" y="9131"/>
                </a:lnTo>
                <a:lnTo>
                  <a:pt x="49911" y="7277"/>
                </a:lnTo>
                <a:lnTo>
                  <a:pt x="50736" y="3822"/>
                </a:lnTo>
                <a:lnTo>
                  <a:pt x="50863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364370" y="4701347"/>
            <a:ext cx="5080" cy="5080"/>
          </a:xfrm>
          <a:custGeom>
            <a:avLst/>
            <a:gdLst/>
            <a:ahLst/>
            <a:cxnLst/>
            <a:rect l="l" t="t" r="r" b="b"/>
            <a:pathLst>
              <a:path w="5079" h="5079">
                <a:moveTo>
                  <a:pt x="4648" y="0"/>
                </a:moveTo>
                <a:lnTo>
                  <a:pt x="0" y="4724"/>
                </a:lnTo>
                <a:lnTo>
                  <a:pt x="4648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244360" y="4735766"/>
            <a:ext cx="5080" cy="3175"/>
          </a:xfrm>
          <a:custGeom>
            <a:avLst/>
            <a:gdLst/>
            <a:ahLst/>
            <a:cxnLst/>
            <a:rect l="l" t="t" r="r" b="b"/>
            <a:pathLst>
              <a:path w="5079" h="3175">
                <a:moveTo>
                  <a:pt x="4610" y="2590"/>
                </a:moveTo>
                <a:lnTo>
                  <a:pt x="3111" y="0"/>
                </a:lnTo>
                <a:lnTo>
                  <a:pt x="1549" y="0"/>
                </a:lnTo>
                <a:lnTo>
                  <a:pt x="0" y="2590"/>
                </a:lnTo>
                <a:lnTo>
                  <a:pt x="4610" y="259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11884056" y="5524691"/>
            <a:ext cx="5080" cy="4445"/>
          </a:xfrm>
          <a:custGeom>
            <a:avLst/>
            <a:gdLst/>
            <a:ahLst/>
            <a:cxnLst/>
            <a:rect l="l" t="t" r="r" b="b"/>
            <a:pathLst>
              <a:path w="5079" h="4445">
                <a:moveTo>
                  <a:pt x="4457" y="0"/>
                </a:moveTo>
                <a:lnTo>
                  <a:pt x="0" y="4419"/>
                </a:lnTo>
                <a:lnTo>
                  <a:pt x="4457" y="0"/>
                </a:lnTo>
                <a:close/>
              </a:path>
            </a:pathLst>
          </a:custGeom>
          <a:solidFill>
            <a:srgbClr val="E9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11875033" y="5517507"/>
            <a:ext cx="54610" cy="74930"/>
          </a:xfrm>
          <a:custGeom>
            <a:avLst/>
            <a:gdLst/>
            <a:ahLst/>
            <a:cxnLst/>
            <a:rect l="l" t="t" r="r" b="b"/>
            <a:pathLst>
              <a:path w="54609" h="74929">
                <a:moveTo>
                  <a:pt x="29235" y="0"/>
                </a:moveTo>
                <a:lnTo>
                  <a:pt x="18514" y="2321"/>
                </a:lnTo>
                <a:lnTo>
                  <a:pt x="9440" y="9798"/>
                </a:lnTo>
                <a:lnTo>
                  <a:pt x="2955" y="21284"/>
                </a:lnTo>
                <a:lnTo>
                  <a:pt x="0" y="35636"/>
                </a:lnTo>
                <a:lnTo>
                  <a:pt x="1299" y="50232"/>
                </a:lnTo>
                <a:lnTo>
                  <a:pt x="6434" y="62385"/>
                </a:lnTo>
                <a:lnTo>
                  <a:pt x="14600" y="70847"/>
                </a:lnTo>
                <a:lnTo>
                  <a:pt x="24993" y="74371"/>
                </a:lnTo>
                <a:lnTo>
                  <a:pt x="35714" y="72049"/>
                </a:lnTo>
                <a:lnTo>
                  <a:pt x="44788" y="64573"/>
                </a:lnTo>
                <a:lnTo>
                  <a:pt x="51273" y="53086"/>
                </a:lnTo>
                <a:lnTo>
                  <a:pt x="54228" y="38734"/>
                </a:lnTo>
                <a:lnTo>
                  <a:pt x="52922" y="24140"/>
                </a:lnTo>
                <a:lnTo>
                  <a:pt x="47785" y="11990"/>
                </a:lnTo>
                <a:lnTo>
                  <a:pt x="39621" y="3528"/>
                </a:lnTo>
                <a:lnTo>
                  <a:pt x="29235" y="0"/>
                </a:lnTo>
                <a:close/>
              </a:path>
            </a:pathLst>
          </a:custGeom>
          <a:solidFill>
            <a:srgbClr val="ADDB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183807" y="4602137"/>
            <a:ext cx="207645" cy="328930"/>
          </a:xfrm>
          <a:custGeom>
            <a:avLst/>
            <a:gdLst/>
            <a:ahLst/>
            <a:cxnLst/>
            <a:rect l="l" t="t" r="r" b="b"/>
            <a:pathLst>
              <a:path w="207645" h="328929">
                <a:moveTo>
                  <a:pt x="111658" y="189280"/>
                </a:moveTo>
                <a:lnTo>
                  <a:pt x="103886" y="163220"/>
                </a:lnTo>
                <a:lnTo>
                  <a:pt x="89065" y="144043"/>
                </a:lnTo>
                <a:lnTo>
                  <a:pt x="68580" y="134467"/>
                </a:lnTo>
                <a:lnTo>
                  <a:pt x="46088" y="136804"/>
                </a:lnTo>
                <a:lnTo>
                  <a:pt x="25806" y="150075"/>
                </a:lnTo>
                <a:lnTo>
                  <a:pt x="9918" y="172148"/>
                </a:lnTo>
                <a:lnTo>
                  <a:pt x="622" y="200875"/>
                </a:lnTo>
                <a:lnTo>
                  <a:pt x="0" y="231089"/>
                </a:lnTo>
                <a:lnTo>
                  <a:pt x="7772" y="257136"/>
                </a:lnTo>
                <a:lnTo>
                  <a:pt x="22593" y="276313"/>
                </a:lnTo>
                <a:lnTo>
                  <a:pt x="43091" y="285877"/>
                </a:lnTo>
                <a:lnTo>
                  <a:pt x="65582" y="283552"/>
                </a:lnTo>
                <a:lnTo>
                  <a:pt x="85864" y="270281"/>
                </a:lnTo>
                <a:lnTo>
                  <a:pt x="101739" y="248208"/>
                </a:lnTo>
                <a:lnTo>
                  <a:pt x="111048" y="219468"/>
                </a:lnTo>
                <a:lnTo>
                  <a:pt x="111658" y="189280"/>
                </a:lnTo>
                <a:close/>
              </a:path>
              <a:path w="207645" h="328929">
                <a:moveTo>
                  <a:pt x="199212" y="40055"/>
                </a:moveTo>
                <a:lnTo>
                  <a:pt x="193522" y="21005"/>
                </a:lnTo>
                <a:lnTo>
                  <a:pt x="182702" y="6997"/>
                </a:lnTo>
                <a:lnTo>
                  <a:pt x="167716" y="0"/>
                </a:lnTo>
                <a:lnTo>
                  <a:pt x="151282" y="1714"/>
                </a:lnTo>
                <a:lnTo>
                  <a:pt x="136474" y="11404"/>
                </a:lnTo>
                <a:lnTo>
                  <a:pt x="124866" y="27533"/>
                </a:lnTo>
                <a:lnTo>
                  <a:pt x="118059" y="48526"/>
                </a:lnTo>
                <a:lnTo>
                  <a:pt x="117614" y="70599"/>
                </a:lnTo>
                <a:lnTo>
                  <a:pt x="123291" y="89636"/>
                </a:lnTo>
                <a:lnTo>
                  <a:pt x="134124" y="103657"/>
                </a:lnTo>
                <a:lnTo>
                  <a:pt x="149098" y="110642"/>
                </a:lnTo>
                <a:lnTo>
                  <a:pt x="165531" y="108940"/>
                </a:lnTo>
                <a:lnTo>
                  <a:pt x="180352" y="99250"/>
                </a:lnTo>
                <a:lnTo>
                  <a:pt x="191960" y="83121"/>
                </a:lnTo>
                <a:lnTo>
                  <a:pt x="198755" y="62115"/>
                </a:lnTo>
                <a:lnTo>
                  <a:pt x="199212" y="40055"/>
                </a:lnTo>
                <a:close/>
              </a:path>
              <a:path w="207645" h="328929">
                <a:moveTo>
                  <a:pt x="207149" y="274828"/>
                </a:moveTo>
                <a:lnTo>
                  <a:pt x="202793" y="260248"/>
                </a:lnTo>
                <a:lnTo>
                  <a:pt x="194500" y="249504"/>
                </a:lnTo>
                <a:lnTo>
                  <a:pt x="183032" y="244157"/>
                </a:lnTo>
                <a:lnTo>
                  <a:pt x="170446" y="245465"/>
                </a:lnTo>
                <a:lnTo>
                  <a:pt x="159092" y="252895"/>
                </a:lnTo>
                <a:lnTo>
                  <a:pt x="150202" y="265239"/>
                </a:lnTo>
                <a:lnTo>
                  <a:pt x="144995" y="281330"/>
                </a:lnTo>
                <a:lnTo>
                  <a:pt x="144653" y="298234"/>
                </a:lnTo>
                <a:lnTo>
                  <a:pt x="149009" y="312813"/>
                </a:lnTo>
                <a:lnTo>
                  <a:pt x="157302" y="323545"/>
                </a:lnTo>
                <a:lnTo>
                  <a:pt x="168770" y="328904"/>
                </a:lnTo>
                <a:lnTo>
                  <a:pt x="181356" y="327596"/>
                </a:lnTo>
                <a:lnTo>
                  <a:pt x="192709" y="320167"/>
                </a:lnTo>
                <a:lnTo>
                  <a:pt x="201599" y="307822"/>
                </a:lnTo>
                <a:lnTo>
                  <a:pt x="206806" y="291731"/>
                </a:lnTo>
                <a:lnTo>
                  <a:pt x="207149" y="274828"/>
                </a:lnTo>
                <a:close/>
              </a:path>
            </a:pathLst>
          </a:custGeom>
          <a:solidFill>
            <a:srgbClr val="ADDB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177829" y="4177738"/>
            <a:ext cx="54610" cy="73660"/>
          </a:xfrm>
          <a:custGeom>
            <a:avLst/>
            <a:gdLst/>
            <a:ahLst/>
            <a:cxnLst/>
            <a:rect l="l" t="t" r="r" b="b"/>
            <a:pathLst>
              <a:path w="54610" h="73660">
                <a:moveTo>
                  <a:pt x="33295" y="0"/>
                </a:moveTo>
                <a:lnTo>
                  <a:pt x="301" y="32245"/>
                </a:lnTo>
                <a:lnTo>
                  <a:pt x="0" y="46902"/>
                </a:lnTo>
                <a:lnTo>
                  <a:pt x="3779" y="59547"/>
                </a:lnTo>
                <a:lnTo>
                  <a:pt x="10975" y="68853"/>
                </a:lnTo>
                <a:lnTo>
                  <a:pt x="20925" y="73494"/>
                </a:lnTo>
                <a:lnTo>
                  <a:pt x="31840" y="72367"/>
                </a:lnTo>
                <a:lnTo>
                  <a:pt x="41683" y="65927"/>
                </a:lnTo>
                <a:lnTo>
                  <a:pt x="49393" y="55212"/>
                </a:lnTo>
                <a:lnTo>
                  <a:pt x="53907" y="41262"/>
                </a:lnTo>
                <a:lnTo>
                  <a:pt x="54208" y="26603"/>
                </a:lnTo>
                <a:lnTo>
                  <a:pt x="50431" y="13954"/>
                </a:lnTo>
                <a:lnTo>
                  <a:pt x="43238" y="4643"/>
                </a:lnTo>
                <a:lnTo>
                  <a:pt x="33295" y="0"/>
                </a:lnTo>
                <a:close/>
              </a:path>
            </a:pathLst>
          </a:custGeom>
          <a:solidFill>
            <a:srgbClr val="ADDB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362656" y="4457912"/>
            <a:ext cx="41910" cy="57150"/>
          </a:xfrm>
          <a:custGeom>
            <a:avLst/>
            <a:gdLst/>
            <a:ahLst/>
            <a:cxnLst/>
            <a:rect l="l" t="t" r="r" b="b"/>
            <a:pathLst>
              <a:path w="41910" h="57150">
                <a:moveTo>
                  <a:pt x="25643" y="0"/>
                </a:moveTo>
                <a:lnTo>
                  <a:pt x="0" y="36119"/>
                </a:lnTo>
                <a:lnTo>
                  <a:pt x="2911" y="45859"/>
                </a:lnTo>
                <a:lnTo>
                  <a:pt x="8454" y="53028"/>
                </a:lnTo>
                <a:lnTo>
                  <a:pt x="16118" y="56603"/>
                </a:lnTo>
                <a:lnTo>
                  <a:pt x="24523" y="55731"/>
                </a:lnTo>
                <a:lnTo>
                  <a:pt x="32104" y="50771"/>
                </a:lnTo>
                <a:lnTo>
                  <a:pt x="38042" y="42519"/>
                </a:lnTo>
                <a:lnTo>
                  <a:pt x="41518" y="31775"/>
                </a:lnTo>
                <a:lnTo>
                  <a:pt x="41748" y="20484"/>
                </a:lnTo>
                <a:lnTo>
                  <a:pt x="38838" y="10744"/>
                </a:lnTo>
                <a:lnTo>
                  <a:pt x="33299" y="3575"/>
                </a:lnTo>
                <a:lnTo>
                  <a:pt x="25643" y="0"/>
                </a:lnTo>
                <a:close/>
              </a:path>
            </a:pathLst>
          </a:custGeom>
          <a:solidFill>
            <a:srgbClr val="ADDBE6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8" name="object 16">
            <a:extLst>
              <a:ext uri="{FF2B5EF4-FFF2-40B4-BE49-F238E27FC236}">
                <a16:creationId xmlns:a16="http://schemas.microsoft.com/office/drawing/2014/main" id="{8F87D37C-F575-5030-F8C3-9C61DBAA69D5}"/>
              </a:ext>
            </a:extLst>
          </p:cNvPr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1869524" y="6022926"/>
            <a:ext cx="166342" cy="151409"/>
          </a:xfrm>
          <a:prstGeom prst="rect">
            <a:avLst/>
          </a:prstGeom>
        </p:spPr>
      </p:pic>
      <p:pic>
        <p:nvPicPr>
          <p:cNvPr id="179" name="object 17">
            <a:extLst>
              <a:ext uri="{FF2B5EF4-FFF2-40B4-BE49-F238E27FC236}">
                <a16:creationId xmlns:a16="http://schemas.microsoft.com/office/drawing/2014/main" id="{0BE8A483-F41C-67E4-A14B-0D54B3D8DDCD}"/>
              </a:ext>
            </a:extLst>
          </p:cNvPr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932535" y="6231716"/>
            <a:ext cx="91048" cy="123189"/>
          </a:xfrm>
          <a:prstGeom prst="rect">
            <a:avLst/>
          </a:prstGeom>
        </p:spPr>
      </p:pic>
      <p:sp>
        <p:nvSpPr>
          <p:cNvPr id="181" name="object 19">
            <a:extLst>
              <a:ext uri="{FF2B5EF4-FFF2-40B4-BE49-F238E27FC236}">
                <a16:creationId xmlns:a16="http://schemas.microsoft.com/office/drawing/2014/main" id="{83FEE6F2-CD23-E966-6752-D2091DACA318}"/>
              </a:ext>
            </a:extLst>
          </p:cNvPr>
          <p:cNvSpPr/>
          <p:nvPr/>
        </p:nvSpPr>
        <p:spPr>
          <a:xfrm>
            <a:off x="11958741" y="5889433"/>
            <a:ext cx="62865" cy="85090"/>
          </a:xfrm>
          <a:custGeom>
            <a:avLst/>
            <a:gdLst/>
            <a:ahLst/>
            <a:cxnLst/>
            <a:rect l="l" t="t" r="r" b="b"/>
            <a:pathLst>
              <a:path w="62865" h="85090">
                <a:moveTo>
                  <a:pt x="38436" y="0"/>
                </a:moveTo>
                <a:lnTo>
                  <a:pt x="5563" y="21116"/>
                </a:lnTo>
                <a:lnTo>
                  <a:pt x="0" y="54148"/>
                </a:lnTo>
                <a:lnTo>
                  <a:pt x="4362" y="68754"/>
                </a:lnTo>
                <a:lnTo>
                  <a:pt x="12669" y="79507"/>
                </a:lnTo>
                <a:lnTo>
                  <a:pt x="24149" y="84874"/>
                </a:lnTo>
                <a:lnTo>
                  <a:pt x="36758" y="83563"/>
                </a:lnTo>
                <a:lnTo>
                  <a:pt x="48128" y="76123"/>
                </a:lnTo>
                <a:lnTo>
                  <a:pt x="57033" y="63750"/>
                </a:lnTo>
                <a:lnTo>
                  <a:pt x="62249" y="47637"/>
                </a:lnTo>
                <a:lnTo>
                  <a:pt x="62593" y="30712"/>
                </a:lnTo>
                <a:lnTo>
                  <a:pt x="58229" y="16108"/>
                </a:lnTo>
                <a:lnTo>
                  <a:pt x="49922" y="5359"/>
                </a:lnTo>
                <a:lnTo>
                  <a:pt x="38436" y="0"/>
                </a:lnTo>
                <a:close/>
              </a:path>
            </a:pathLst>
          </a:custGeom>
          <a:solidFill>
            <a:srgbClr val="ADDBE6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7" name="Imagem 36" descr="Uma imagem contendo Logotipo&#10;&#10;O conteúdo gerado por IA pode estar incorreto.">
            <a:extLst>
              <a:ext uri="{FF2B5EF4-FFF2-40B4-BE49-F238E27FC236}">
                <a16:creationId xmlns:a16="http://schemas.microsoft.com/office/drawing/2014/main" id="{9CD0D394-92D2-56F0-082B-BF65760757FF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81303" y="5661480"/>
            <a:ext cx="2250649" cy="8743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</TotalTime>
  <Words>0</Words>
  <Application>Microsoft Office PowerPoint</Application>
  <PresentationFormat>Widescreen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1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6" baseType="lpstr">
      <vt:lpstr>Calibri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paginas ppt</dc:title>
  <cp:lastModifiedBy>Débora Menezes</cp:lastModifiedBy>
  <cp:revision>2</cp:revision>
  <dcterms:created xsi:type="dcterms:W3CDTF">2025-11-09T22:23:32Z</dcterms:created>
  <dcterms:modified xsi:type="dcterms:W3CDTF">2025-11-09T22:53:00Z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2025-11-09T00:00:00Z</vt:filetime>
  </property>
  <property fmtid="{D5CDD505-2E9C-101B-9397-08002B2CF9AE}" pid="3" name="Creator">
    <vt:lpwstr>Adobe Illustrator 28.7 (Windows)</vt:lpwstr>
  </property>
  <property fmtid="{D5CDD505-2E9C-101B-9397-08002B2CF9AE}" pid="4" name="GTS_PDFXVersion">
    <vt:lpwstr>PDF/X-4</vt:lpwstr>
  </property>
  <property fmtid="{D5CDD505-2E9C-101B-9397-08002B2CF9AE}" pid="5" name="LastSaved">
    <vt:filetime>2025-11-09T00:00:00Z</vt:filetime>
  </property>
  <property fmtid="{D5CDD505-2E9C-101B-9397-08002B2CF9AE}" pid="6" name="Producer">
    <vt:lpwstr>Adobe PDF library 17.00</vt:lpwstr>
  </property>
</Properties>
</file>