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88" r:id="rId7"/>
    <p:sldId id="263" r:id="rId8"/>
    <p:sldId id="283" r:id="rId9"/>
    <p:sldId id="266" r:id="rId10"/>
    <p:sldId id="271" r:id="rId11"/>
    <p:sldId id="272" r:id="rId12"/>
    <p:sldId id="284" r:id="rId13"/>
    <p:sldId id="285" r:id="rId14"/>
    <p:sldId id="286" r:id="rId15"/>
    <p:sldId id="280" r:id="rId16"/>
    <p:sldId id="287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pt-BR"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pt-BR"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pt-BR"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pt-BR"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pt-BR"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pt-BR"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d0bcf6e4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d0bcf6e4d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4d0bcf6e4d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pt-BR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pt-BR"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>
  <p:cSld name="Cap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983431" y="476250"/>
            <a:ext cx="4392489" cy="396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 panose="02030602050306030303"/>
              <a:buNone/>
              <a:defRPr sz="44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2927351" y="5805264"/>
            <a:ext cx="8281217" cy="5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●"/>
              <a:defRPr/>
            </a:lvl5pPr>
            <a:lvl6pPr marL="2743200" lvl="5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6pPr>
            <a:lvl7pPr marL="3200400" lvl="6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7pPr>
            <a:lvl8pPr marL="3657600" lvl="7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8pPr>
            <a:lvl9pPr marL="4114800" lvl="8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3756819" y="-1699418"/>
            <a:ext cx="46783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●"/>
              <a:defRPr/>
            </a:lvl5pPr>
            <a:lvl6pPr marL="2743200" lvl="5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6pPr>
            <a:lvl7pPr marL="3200400" lvl="6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7pPr>
            <a:lvl8pPr marL="3657600" lvl="7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8pPr>
            <a:lvl9pPr marL="4114800" lvl="8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●"/>
              <a:defRPr/>
            </a:lvl5pPr>
            <a:lvl6pPr marL="2743200" lvl="5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6pPr>
            <a:lvl7pPr marL="3200400" lvl="6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7pPr>
            <a:lvl8pPr marL="3657600" lvl="7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8pPr>
            <a:lvl9pPr marL="4114800" lvl="8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Type">
  <p:cSld name="All Typ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59396" y="1975056"/>
            <a:ext cx="3560390" cy="327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nstantia" panose="02030602050306030303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4363801" y="1975056"/>
            <a:ext cx="6156685" cy="327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3689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10"/>
              <a:buChar char="●"/>
              <a:defRPr>
                <a:solidFill>
                  <a:schemeClr val="lt2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●"/>
              <a:defRPr/>
            </a:lvl5pPr>
            <a:lvl6pPr marL="2743200" lvl="5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6pPr>
            <a:lvl7pPr marL="3200400" lvl="6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7pPr>
            <a:lvl8pPr marL="3657600" lvl="7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8pPr>
            <a:lvl9pPr marL="4114800" lvl="8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9pPr>
          </a:lstStyle>
          <a:p>
            <a:endParaRPr/>
          </a:p>
        </p:txBody>
      </p:sp>
      <p:cxnSp>
        <p:nvCxnSpPr>
          <p:cNvPr id="96" name="Google Shape;96;p14"/>
          <p:cNvCxnSpPr/>
          <p:nvPr/>
        </p:nvCxnSpPr>
        <p:spPr>
          <a:xfrm>
            <a:off x="4296368" y="2060848"/>
            <a:ext cx="0" cy="3116942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Layout Personalizado">
  <p:cSld name="5_Layout Personalizad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983431" y="476250"/>
            <a:ext cx="10176935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 panose="02030602050306030303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982663" y="2168525"/>
            <a:ext cx="10177462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●"/>
              <a:defRPr/>
            </a:lvl5pPr>
            <a:lvl6pPr marL="2743200" lvl="5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6pPr>
            <a:lvl7pPr marL="3200400" lvl="6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7pPr>
            <a:lvl8pPr marL="3657600" lvl="7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8pPr>
            <a:lvl9pPr marL="4114800" lvl="8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ll Type">
  <p:cSld name="1_All Typ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659396" y="1975056"/>
            <a:ext cx="3560390" cy="327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nstantia" panose="02030602050306030303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2" name="Google Shape;102;p16"/>
          <p:cNvCxnSpPr/>
          <p:nvPr/>
        </p:nvCxnSpPr>
        <p:spPr>
          <a:xfrm>
            <a:off x="4296368" y="2060848"/>
            <a:ext cx="0" cy="3116942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403725" y="1974850"/>
            <a:ext cx="6372225" cy="327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3581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4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●"/>
              <a:defRPr/>
            </a:lvl5pPr>
            <a:lvl6pPr marL="2743200" lvl="5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6pPr>
            <a:lvl7pPr marL="3200400" lvl="6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7pPr>
            <a:lvl8pPr marL="3657600" lvl="7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8pPr>
            <a:lvl9pPr marL="4114800" lvl="8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zio Colorido">
  <p:cSld name="Vazio Colorido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zio Claro">
  <p:cSld name="Vazio Clar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●"/>
              <a:defRPr/>
            </a:lvl5pPr>
            <a:lvl6pPr marL="2743200" lvl="5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6pPr>
            <a:lvl7pPr marL="3200400" lvl="6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7pPr>
            <a:lvl8pPr marL="3657600" lvl="7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8pPr>
            <a:lvl9pPr marL="4114800" lvl="8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541324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●"/>
              <a:defRPr/>
            </a:lvl5pPr>
            <a:lvl6pPr marL="2743200" lvl="5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6pPr>
            <a:lvl7pPr marL="3200400" lvl="6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7pPr>
            <a:lvl8pPr marL="3657600" lvl="7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8pPr>
            <a:lvl9pPr marL="4114800" lvl="8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6197600" y="1524000"/>
            <a:ext cx="541324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●"/>
              <a:defRPr/>
            </a:lvl5pPr>
            <a:lvl6pPr marL="2743200" lvl="5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6pPr>
            <a:lvl7pPr marL="3200400" lvl="6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7pPr>
            <a:lvl8pPr marL="3657600" lvl="7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8pPr>
            <a:lvl9pPr marL="4114800" lvl="8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"/>
              <a:buNone/>
              <a:defRPr sz="2600" b="1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None/>
              <a:defRPr sz="1800" b="1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lvl="4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lvl="5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6pPr>
            <a:lvl7pPr marL="3200400" lvl="6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7pPr>
            <a:lvl8pPr marL="3657600" lvl="7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8pPr>
            <a:lvl9pPr marL="4114800" lvl="8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09600" y="2201896"/>
            <a:ext cx="53848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●"/>
              <a:defRPr/>
            </a:lvl5pPr>
            <a:lvl6pPr marL="2743200" lvl="5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6pPr>
            <a:lvl7pPr marL="3200400" lvl="6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7pPr>
            <a:lvl8pPr marL="3657600" lvl="7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8pPr>
            <a:lvl9pPr marL="4114800" lvl="8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6199717" y="2201896"/>
            <a:ext cx="53848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●"/>
              <a:defRPr/>
            </a:lvl5pPr>
            <a:lvl6pPr marL="2743200" lvl="5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6pPr>
            <a:lvl7pPr marL="3200400" lvl="6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7pPr>
            <a:lvl8pPr marL="3657600" lvl="7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8pPr>
            <a:lvl9pPr marL="4114800" lvl="8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 panose="02030602050306030303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6197600" y="1399593"/>
            <a:ext cx="538691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"/>
              <a:buNone/>
              <a:defRPr sz="2600" b="1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None/>
              <a:defRPr sz="1800" b="1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lvl="4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lvl="5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6pPr>
            <a:lvl7pPr marL="3200400" lvl="6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7pPr>
            <a:lvl8pPr marL="3657600" lvl="7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8pPr>
            <a:lvl9pPr marL="4114800" lvl="8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9pPr>
          </a:lstStyle>
          <a:p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750593" y="2180219"/>
            <a:ext cx="4998720" cy="1588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509"/>
              </a:srgbClr>
            </a:outerShdw>
          </a:effectLst>
        </p:spPr>
      </p:cxnSp>
      <p:cxnSp>
        <p:nvCxnSpPr>
          <p:cNvPr id="45" name="Google Shape;45;p6"/>
          <p:cNvCxnSpPr/>
          <p:nvPr/>
        </p:nvCxnSpPr>
        <p:spPr>
          <a:xfrm>
            <a:off x="6339840" y="2180219"/>
            <a:ext cx="4998720" cy="1588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509"/>
              </a:srgbClr>
            </a:outerShdw>
          </a:effec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4pPr>
            <a:lvl5pPr lvl="4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5pPr>
            <a:lvl6pPr lvl="5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6pPr>
            <a:lvl7pPr lvl="6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7pPr>
            <a:lvl8pPr lvl="7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8pPr>
            <a:lvl9pPr lvl="8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 panose="02030602050306030303"/>
              <a:buNone/>
              <a:defRPr sz="4800" b="0">
                <a:solidFill>
                  <a:srgbClr val="F9F9F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9" name="Google Shape;49;p7"/>
          <p:cNvCxnSpPr/>
          <p:nvPr/>
        </p:nvCxnSpPr>
        <p:spPr>
          <a:xfrm>
            <a:off x="1951501" y="3550126"/>
            <a:ext cx="3962400" cy="1588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509"/>
              </a:srgbClr>
            </a:outerShdw>
          </a:effectLst>
        </p:spPr>
      </p:cxnSp>
      <p:cxnSp>
        <p:nvCxnSpPr>
          <p:cNvPr id="50" name="Google Shape;50;p7"/>
          <p:cNvCxnSpPr/>
          <p:nvPr/>
        </p:nvCxnSpPr>
        <p:spPr>
          <a:xfrm>
            <a:off x="6278099" y="3550126"/>
            <a:ext cx="3962400" cy="1588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509"/>
              </a:srgbClr>
            </a:outerShdw>
          </a:effectLst>
        </p:spPr>
      </p:cxnSp>
      <p:sp>
        <p:nvSpPr>
          <p:cNvPr id="51" name="Google Shape;51;p7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 panose="02030602050306030303"/>
              <a:ea typeface="Constantia" panose="02030602050306030303"/>
              <a:cs typeface="Constantia" panose="02030602050306030303"/>
              <a:sym typeface="Constantia" panose="02030602050306030303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 panose="02030602050306030303"/>
              <a:buNone/>
              <a:defRPr sz="4800" b="0">
                <a:solidFill>
                  <a:srgbClr val="F9F9F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5pPr>
            <a:lvl6pPr marL="2743200" lvl="5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6pPr>
            <a:lvl7pPr marL="3200400" lvl="6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7pPr>
            <a:lvl8pPr marL="3657600" lvl="7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8pPr>
            <a:lvl9pPr marL="4114800" lvl="8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9pPr>
          </a:lstStyle>
          <a:p>
            <a:endParaRPr/>
          </a:p>
        </p:txBody>
      </p:sp>
      <p:cxnSp>
        <p:nvCxnSpPr>
          <p:cNvPr id="61" name="Google Shape;61;p8"/>
          <p:cNvCxnSpPr/>
          <p:nvPr/>
        </p:nvCxnSpPr>
        <p:spPr>
          <a:xfrm>
            <a:off x="914400" y="4916993"/>
            <a:ext cx="10566400" cy="4301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509"/>
              </a:srgbClr>
            </a:outerShdw>
          </a:effectLst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09600" y="457200"/>
            <a:ext cx="83312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575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3pPr>
            <a:lvl4pPr marL="1828800" lvl="3" indent="-32575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●"/>
              <a:defRPr/>
            </a:lvl5pPr>
            <a:lvl6pPr marL="2743200" lvl="5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6pPr>
            <a:lvl7pPr marL="3200400" lvl="6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7pPr>
            <a:lvl8pPr marL="3657600" lvl="7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8pPr>
            <a:lvl9pPr marL="4114800" lvl="8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6pPr>
            <a:lvl7pPr marL="3200400" lvl="6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7pPr>
            <a:lvl8pPr marL="3657600" lvl="7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8pPr>
            <a:lvl9pPr marL="4114800" lvl="8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 panose="02030602050306030303"/>
              <a:buNone/>
              <a:defRPr sz="1800" b="1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 panose="02030602050306030303"/>
              <a:buNone/>
              <a:defRPr sz="1800" b="1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609600" y="457200"/>
            <a:ext cx="8026400" cy="5562600"/>
          </a:xfrm>
          <a:prstGeom prst="rect">
            <a:avLst/>
          </a:prstGeom>
          <a:solidFill>
            <a:srgbClr val="FFFDEB"/>
          </a:solidFill>
          <a:ln>
            <a:noFill/>
          </a:ln>
          <a:effectLst>
            <a:outerShdw blurRad="88900" sx="103000" sy="103000" algn="ctr" rotWithShape="0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8839200" y="1600200"/>
            <a:ext cx="2743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Font typeface="Constantia" panose="02030602050306030303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29337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20"/>
              <a:buChar char="●"/>
              <a:defRPr sz="1200"/>
            </a:lvl2pPr>
            <a:lvl3pPr marL="1371600" lvl="2" indent="-2825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50"/>
              <a:buChar char="●"/>
              <a:defRPr sz="1000"/>
            </a:lvl3pPr>
            <a:lvl4pPr marL="1828800" lvl="3" indent="-27686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65"/>
              <a:buChar char="●"/>
              <a:defRPr sz="900"/>
            </a:lvl4pPr>
            <a:lvl5pPr marL="2286000" lvl="4" indent="-27686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765"/>
              <a:buChar char="●"/>
              <a:defRPr sz="900"/>
            </a:lvl5pPr>
            <a:lvl6pPr marL="2743200" lvl="5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6pPr>
            <a:lvl7pPr marL="3200400" lvl="6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7pPr>
            <a:lvl8pPr marL="3657600" lvl="7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8pPr>
            <a:lvl9pPr marL="4114800" lvl="8" indent="-325755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☞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1371600" marR="0" lvl="2" indent="-34163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1828800" marR="0" lvl="3" indent="-33083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2286000" marR="0" lvl="4" indent="-31496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2743200" marR="0" lvl="5" indent="-32004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3200400" marR="0" lvl="6" indent="-31496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3657600" marR="0" lvl="7" indent="-309245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4114800" marR="0" lvl="8" indent="-309245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lt1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lt2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BABABA"/>
              </a:solidFill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 panose="02030602050306030303"/>
              <a:buNone/>
              <a:defRPr sz="4200" b="0" i="0" u="none" strike="noStrike" cap="none">
                <a:solidFill>
                  <a:srgbClr val="F9F9F9"/>
                </a:solidFill>
                <a:latin typeface="Constantia" panose="02030602050306030303"/>
                <a:ea typeface="Constantia" panose="02030602050306030303"/>
                <a:cs typeface="Constantia" panose="02030602050306030303"/>
                <a:sym typeface="Constantia" panose="02030602050306030303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 descr="C:\Users\eunice.filha\Desktop\Bruno feirista Setembro\POWER POINT\marca-mestrado-em-turismo-vertical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19043" y="267268"/>
            <a:ext cx="967876" cy="1021577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352"/>
              </a:srgbClr>
            </a:outerShdw>
          </a:effectLst>
        </p:spPr>
      </p:pic>
      <p:sp>
        <p:nvSpPr>
          <p:cNvPr id="112" name="Google Shape;112;p19"/>
          <p:cNvSpPr txBox="1"/>
          <p:nvPr/>
        </p:nvSpPr>
        <p:spPr>
          <a:xfrm>
            <a:off x="2065692" y="778056"/>
            <a:ext cx="8285700" cy="31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/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TÍTULO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/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(tamanho 44 a 60 com letra maiúscula, fonte Times New Roman ou Arial, negrito)</a:t>
            </a:r>
            <a:endParaRPr lang="pt-BR" sz="50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114800" y="4937760"/>
            <a:ext cx="8747846" cy="1474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Apresentação de Defesa de Trabalho de Conclusão de Curso - TCC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Discente: Nome Completo</a:t>
            </a:r>
            <a:endParaRPr lang="pt-BR" sz="2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lvl="0">
              <a:buSzPts val="2400"/>
            </a:pPr>
            <a:r>
              <a:rPr lang="pt-BR"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Orientador (a): Prof. Dr.</a:t>
            </a:r>
            <a:r>
              <a:rPr lang="pt-BR" sz="240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Nome Completo</a:t>
            </a:r>
          </a:p>
          <a:p>
            <a:pPr lvl="0">
              <a:buSzPts val="2400"/>
            </a:pPr>
            <a:endParaRPr lang="pt-BR" sz="24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XX de Mês de ano</a:t>
            </a:r>
            <a:endParaRPr lang="pt-BR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0" name="Imagem 10" descr="http://wordpress-polypus.rhcloud.com/wp-content/uploads/2013/07/logo_propex.png">
            <a:extLst>
              <a:ext uri="{FF2B5EF4-FFF2-40B4-BE49-F238E27FC236}">
                <a16:creationId xmlns:a16="http://schemas.microsoft.com/office/drawing/2014/main" id="{69B7E13C-2B3B-4C43-B7C2-288FEA5B6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32" y="252823"/>
            <a:ext cx="1304925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34" descr="C:\Users\eunice.filha\Desktop\Bruno feirista Setembro\POWER POINT\marca-mestrado-em-turismo-vertical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22574" y="180102"/>
            <a:ext cx="880800" cy="929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447" name="Google Shape;447;p34"/>
          <p:cNvSpPr txBox="1"/>
          <p:nvPr/>
        </p:nvSpPr>
        <p:spPr>
          <a:xfrm>
            <a:off x="1618150" y="180100"/>
            <a:ext cx="102252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 panose="020B0604020202020204"/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RESULTADOS E DISCUSSÕES</a:t>
            </a:r>
            <a:endParaRPr sz="50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35" descr="C:\Users\eunice.filha\Desktop\Bruno feirista Setembro\POWER POINT\marca-mestrado-em-turismo-vertical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22574" y="180102"/>
            <a:ext cx="880800" cy="929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5" name="Google Shape;447;p34"/>
          <p:cNvSpPr txBox="1"/>
          <p:nvPr/>
        </p:nvSpPr>
        <p:spPr>
          <a:xfrm>
            <a:off x="1618150" y="180100"/>
            <a:ext cx="102252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 panose="020B0604020202020204"/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RESULTADOS E DISCUSSÕES</a:t>
            </a:r>
            <a:endParaRPr sz="50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35" descr="C:\Users\eunice.filha\Desktop\Bruno feirista Setembro\POWER POINT\marca-mestrado-em-turismo-vertical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22574" y="180102"/>
            <a:ext cx="880800" cy="929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5" name="Google Shape;447;p34"/>
          <p:cNvSpPr txBox="1"/>
          <p:nvPr/>
        </p:nvSpPr>
        <p:spPr>
          <a:xfrm>
            <a:off x="2498950" y="270475"/>
            <a:ext cx="7722798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 panose="020B0604020202020204"/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PRODUTO</a:t>
            </a:r>
            <a:endParaRPr sz="50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Imagem 10" descr="http://wordpress-polypus.rhcloud.com/wp-content/uploads/2013/07/logo_propex.png">
            <a:extLst>
              <a:ext uri="{FF2B5EF4-FFF2-40B4-BE49-F238E27FC236}">
                <a16:creationId xmlns:a16="http://schemas.microsoft.com/office/drawing/2014/main" id="{44AF19FC-DAA5-437D-ABD2-67F12513B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32" y="252823"/>
            <a:ext cx="1304925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35" descr="C:\Users\eunice.filha\Desktop\Bruno feirista Setembro\POWER POINT\marca-mestrado-em-turismo-vertical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22574" y="180102"/>
            <a:ext cx="880800" cy="929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5" name="Google Shape;447;p34"/>
          <p:cNvSpPr txBox="1"/>
          <p:nvPr/>
        </p:nvSpPr>
        <p:spPr>
          <a:xfrm>
            <a:off x="1095294" y="90785"/>
            <a:ext cx="102252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 panose="020B0604020202020204"/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PRODUTO</a:t>
            </a:r>
            <a:endParaRPr sz="50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Imagem 10" descr="http://wordpress-polypus.rhcloud.com/wp-content/uploads/2013/07/logo_propex.png">
            <a:extLst>
              <a:ext uri="{FF2B5EF4-FFF2-40B4-BE49-F238E27FC236}">
                <a16:creationId xmlns:a16="http://schemas.microsoft.com/office/drawing/2014/main" id="{D768E6C3-7FD0-47F7-82C1-F3D1AF4B0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32" y="252823"/>
            <a:ext cx="1304925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35" descr="C:\Users\eunice.filha\Desktop\Bruno feirista Setembro\POWER POINT\marca-mestrado-em-turismo-vertical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22574" y="180102"/>
            <a:ext cx="880800" cy="929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5" name="Google Shape;447;p34"/>
          <p:cNvSpPr txBox="1"/>
          <p:nvPr/>
        </p:nvSpPr>
        <p:spPr>
          <a:xfrm>
            <a:off x="1618150" y="180100"/>
            <a:ext cx="102252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 panose="020B0604020202020204"/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PRODUTO</a:t>
            </a:r>
            <a:endParaRPr sz="50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Imagem 10" descr="http://wordpress-polypus.rhcloud.com/wp-content/uploads/2013/07/logo_propex.png">
            <a:extLst>
              <a:ext uri="{FF2B5EF4-FFF2-40B4-BE49-F238E27FC236}">
                <a16:creationId xmlns:a16="http://schemas.microsoft.com/office/drawing/2014/main" id="{3E4E4DE3-F37B-4931-8E4B-CD9603C41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32" y="252823"/>
            <a:ext cx="1304925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3"/>
          <p:cNvSpPr txBox="1"/>
          <p:nvPr/>
        </p:nvSpPr>
        <p:spPr>
          <a:xfrm>
            <a:off x="646048" y="120485"/>
            <a:ext cx="10144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 panose="020B0604020202020204"/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CONSIDERAÇÕES FINAIS</a:t>
            </a:r>
            <a:endParaRPr sz="50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23" name="Google Shape;523;p43" descr="C:\Users\eunice.filha\Desktop\Bruno feirista Setembro\POWER POINT\marca-mestrado-em-turismo-vertical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95298" y="216100"/>
            <a:ext cx="901500" cy="951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" name="Imagem 10" descr="http://wordpress-polypus.rhcloud.com/wp-content/uploads/2013/07/logo_propex.png">
            <a:extLst>
              <a:ext uri="{FF2B5EF4-FFF2-40B4-BE49-F238E27FC236}">
                <a16:creationId xmlns:a16="http://schemas.microsoft.com/office/drawing/2014/main" id="{BB5984B6-9219-4E70-821A-C033D2E60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32" y="252823"/>
            <a:ext cx="1304925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3"/>
          <p:cNvSpPr txBox="1"/>
          <p:nvPr/>
        </p:nvSpPr>
        <p:spPr>
          <a:xfrm>
            <a:off x="1342244" y="216100"/>
            <a:ext cx="10849756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 panose="020B0604020202020204"/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REFERÊNCIAS BIBLIOGRÁFICAS</a:t>
            </a:r>
            <a:endParaRPr sz="50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23" name="Google Shape;523;p43" descr="C:\Users\eunice.filha\Desktop\Bruno feirista Setembro\POWER POINT\marca-mestrado-em-turismo-vertical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95298" y="216100"/>
            <a:ext cx="901500" cy="951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1" descr="C:\Users\eunice.filha\Desktop\Bruno feirista Setembro\POWER POINT\marca-mestrado-em-turismo-vertical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19043" y="267268"/>
            <a:ext cx="967800" cy="10215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350"/>
              </a:srgbClr>
            </a:outerShdw>
          </a:effectLst>
        </p:spPr>
      </p:pic>
      <p:sp>
        <p:nvSpPr>
          <p:cNvPr id="158" name="Google Shape;158;p21"/>
          <p:cNvSpPr/>
          <p:nvPr/>
        </p:nvSpPr>
        <p:spPr>
          <a:xfrm>
            <a:off x="4003260" y="267268"/>
            <a:ext cx="4794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INTRODUÇÃO</a:t>
            </a:r>
            <a:endParaRPr sz="50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" indent="0"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Todos os Textos com tamanho de Fonte de 28 a 38 com fonte Arial ou Times New Roman.</a:t>
            </a:r>
          </a:p>
        </p:txBody>
      </p:sp>
      <p:pic>
        <p:nvPicPr>
          <p:cNvPr id="5" name="Imagem 10" descr="http://wordpress-polypus.rhcloud.com/wp-content/uploads/2013/07/logo_propex.png">
            <a:extLst>
              <a:ext uri="{FF2B5EF4-FFF2-40B4-BE49-F238E27FC236}">
                <a16:creationId xmlns:a16="http://schemas.microsoft.com/office/drawing/2014/main" id="{70B02CBE-FF46-4D03-9093-8B0355D42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32" y="252823"/>
            <a:ext cx="1304925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 descr="C:\Users\eunice.filha\Desktop\Bruno feirista Setembro\POWER POINT\marca-mestrado-em-turismo-vertical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19043" y="267268"/>
            <a:ext cx="967876" cy="1021577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352"/>
              </a:srgbClr>
            </a:outerShdw>
          </a:effectLst>
        </p:spPr>
      </p:pic>
      <p:sp>
        <p:nvSpPr>
          <p:cNvPr id="173" name="Google Shape;173;p22"/>
          <p:cNvSpPr/>
          <p:nvPr/>
        </p:nvSpPr>
        <p:spPr>
          <a:xfrm>
            <a:off x="3678353" y="103776"/>
            <a:ext cx="64785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JUSTIFICATIVA</a:t>
            </a:r>
            <a:endParaRPr sz="50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marL="131445" indent="0"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Textos com tamanho de Fonte de 28 a 38.</a:t>
            </a:r>
          </a:p>
        </p:txBody>
      </p:sp>
      <p:pic>
        <p:nvPicPr>
          <p:cNvPr id="5" name="Imagem 10" descr="http://wordpress-polypus.rhcloud.com/wp-content/uploads/2013/07/logo_propex.png">
            <a:extLst>
              <a:ext uri="{FF2B5EF4-FFF2-40B4-BE49-F238E27FC236}">
                <a16:creationId xmlns:a16="http://schemas.microsoft.com/office/drawing/2014/main" id="{99C8A6A5-8489-4AC1-96D6-DC8131B07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32" y="252823"/>
            <a:ext cx="1304925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/>
        </p:nvSpPr>
        <p:spPr>
          <a:xfrm>
            <a:off x="1250735" y="530723"/>
            <a:ext cx="10144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 panose="020B0604020202020204"/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PROBLEMA DE PESQUISA</a:t>
            </a:r>
            <a:endParaRPr sz="50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81" name="Google Shape;181;p23" descr="C:\Users\eunice.filha\Desktop\Bruno feirista Setembro\POWER POINT\marca-mestrado-em-turismo-vertical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82859" y="283876"/>
            <a:ext cx="967876" cy="1021577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352"/>
              </a:srgbClr>
            </a:outerShdw>
          </a:effectLst>
        </p:spPr>
      </p:pic>
      <p:sp>
        <p:nvSpPr>
          <p:cNvPr id="9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6435" y="1547070"/>
            <a:ext cx="10972800" cy="4572000"/>
          </a:xfrm>
        </p:spPr>
        <p:txBody>
          <a:bodyPr/>
          <a:lstStyle/>
          <a:p>
            <a:pPr marL="131445" indent="0"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 com tamanho de Fonte de 28 a 38.</a:t>
            </a:r>
          </a:p>
        </p:txBody>
      </p:sp>
      <p:pic>
        <p:nvPicPr>
          <p:cNvPr id="5" name="Imagem 10" descr="http://wordpress-polypus.rhcloud.com/wp-content/uploads/2013/07/logo_propex.png">
            <a:extLst>
              <a:ext uri="{FF2B5EF4-FFF2-40B4-BE49-F238E27FC236}">
                <a16:creationId xmlns:a16="http://schemas.microsoft.com/office/drawing/2014/main" id="{B51A8D58-14E5-4F0B-BF64-F7F1DA19D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32" y="252823"/>
            <a:ext cx="1304925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 descr="C:\Users\eunice.filha\Desktop\Bruno feirista Setembro\POWER POINT\marca-mestrado-em-turismo-vertical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82859" y="283876"/>
            <a:ext cx="967800" cy="10215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188" name="Google Shape;188;p24"/>
          <p:cNvSpPr txBox="1"/>
          <p:nvPr/>
        </p:nvSpPr>
        <p:spPr>
          <a:xfrm>
            <a:off x="1250659" y="283876"/>
            <a:ext cx="10144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/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OBJETIVO GERAL</a:t>
            </a:r>
            <a:endParaRPr sz="50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875693"/>
            <a:ext cx="10972800" cy="4572000"/>
          </a:xfrm>
        </p:spPr>
        <p:txBody>
          <a:bodyPr/>
          <a:lstStyle/>
          <a:p>
            <a:pPr marL="131445" indent="0"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 com tamanho de Fonte de 28 a 38.</a:t>
            </a:r>
          </a:p>
        </p:txBody>
      </p:sp>
      <p:pic>
        <p:nvPicPr>
          <p:cNvPr id="5" name="Imagem 10" descr="http://wordpress-polypus.rhcloud.com/wp-content/uploads/2013/07/logo_propex.png">
            <a:extLst>
              <a:ext uri="{FF2B5EF4-FFF2-40B4-BE49-F238E27FC236}">
                <a16:creationId xmlns:a16="http://schemas.microsoft.com/office/drawing/2014/main" id="{15E5E2E7-2BE9-41E2-98FD-A76057415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32" y="252823"/>
            <a:ext cx="1304925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 descr="C:\Users\eunice.filha\Desktop\Bruno feirista Setembro\POWER POINT\marca-mestrado-em-turismo-vertical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82859" y="283876"/>
            <a:ext cx="967800" cy="10215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8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875693"/>
            <a:ext cx="10972800" cy="4572000"/>
          </a:xfrm>
        </p:spPr>
        <p:txBody>
          <a:bodyPr/>
          <a:lstStyle/>
          <a:p>
            <a:pPr marL="131445" indent="0"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 com tamanho de Fonte de 28 a 38.</a:t>
            </a:r>
          </a:p>
        </p:txBody>
      </p:sp>
      <p:sp>
        <p:nvSpPr>
          <p:cNvPr id="5" name="Google Shape;198;p25"/>
          <p:cNvSpPr txBox="1"/>
          <p:nvPr/>
        </p:nvSpPr>
        <p:spPr>
          <a:xfrm>
            <a:off x="1122640" y="252823"/>
            <a:ext cx="9673412" cy="76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 panose="020B0604020202020204"/>
              <a:buNone/>
            </a:pPr>
            <a:r>
              <a:rPr lang="pt-BR" sz="50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OBJETIVOS ESPECÍFICOS</a:t>
            </a:r>
            <a:endParaRPr sz="50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 panose="020B0604020202020204"/>
              <a:buNone/>
            </a:pPr>
            <a:endParaRPr sz="4400" b="1" i="0" u="none" strike="noStrike" cap="none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 panose="020B0604020202020204"/>
              <a:buNone/>
            </a:pPr>
            <a:endParaRPr sz="4400" b="1" i="0" u="none" strike="noStrike" cap="none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6" name="Imagem 10" descr="http://wordpress-polypus.rhcloud.com/wp-content/uploads/2013/07/logo_propex.png">
            <a:extLst>
              <a:ext uri="{FF2B5EF4-FFF2-40B4-BE49-F238E27FC236}">
                <a16:creationId xmlns:a16="http://schemas.microsoft.com/office/drawing/2014/main" id="{9BF1C133-B2DA-40F7-B104-6BAD7E11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32" y="252823"/>
            <a:ext cx="1304925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/>
        </p:nvSpPr>
        <p:spPr>
          <a:xfrm>
            <a:off x="1657645" y="69994"/>
            <a:ext cx="9072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 panose="020B0604020202020204"/>
              <a:buNone/>
            </a:pPr>
            <a:r>
              <a:rPr lang="pt-BR" sz="5000" b="1" dirty="0">
                <a:solidFill>
                  <a:schemeClr val="dk1"/>
                </a:solidFill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DESENVOLVIMENTO</a:t>
            </a:r>
            <a:endParaRPr sz="50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187;p24" descr="C:\Users\eunice.filha\Desktop\Bruno feirista Setembro\POWER POINT\marca-mestrado-em-turismo-vertical.jpg">
            <a:extLst>
              <a:ext uri="{FF2B5EF4-FFF2-40B4-BE49-F238E27FC236}">
                <a16:creationId xmlns:a16="http://schemas.microsoft.com/office/drawing/2014/main" id="{804088B5-E857-49D1-A5EC-E34E1B30E46C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82859" y="283876"/>
            <a:ext cx="967800" cy="10215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" name="Imagem 10" descr="http://wordpress-polypus.rhcloud.com/wp-content/uploads/2013/07/logo_propex.png">
            <a:extLst>
              <a:ext uri="{FF2B5EF4-FFF2-40B4-BE49-F238E27FC236}">
                <a16:creationId xmlns:a16="http://schemas.microsoft.com/office/drawing/2014/main" id="{69E60384-DA93-4DAC-8EF5-E74D4B699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32" y="252823"/>
            <a:ext cx="1304925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/>
        </p:nvSpPr>
        <p:spPr>
          <a:xfrm>
            <a:off x="1657645" y="69994"/>
            <a:ext cx="9072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 panose="020B0604020202020204"/>
              <a:buNone/>
            </a:pPr>
            <a:r>
              <a:rPr lang="pt-BR" sz="5000" b="1" dirty="0">
                <a:solidFill>
                  <a:schemeClr val="dk1"/>
                </a:solidFill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DESENVOLVIMENTO</a:t>
            </a:r>
            <a:endParaRPr sz="50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Imagem 10" descr="http://wordpress-polypus.rhcloud.com/wp-content/uploads/2013/07/logo_propex.png">
            <a:extLst>
              <a:ext uri="{FF2B5EF4-FFF2-40B4-BE49-F238E27FC236}">
                <a16:creationId xmlns:a16="http://schemas.microsoft.com/office/drawing/2014/main" id="{6BE50244-F6AE-4E4B-991F-359247B4A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68032" y="252823"/>
            <a:ext cx="1304925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Google Shape;291;p29" descr="C:\Users\eunice.filha\Desktop\Bruno feirista Setembro\POWER POINT\marca-mestrado-em-turismo-vertical.jpg">
            <a:extLst>
              <a:ext uri="{FF2B5EF4-FFF2-40B4-BE49-F238E27FC236}">
                <a16:creationId xmlns:a16="http://schemas.microsoft.com/office/drawing/2014/main" id="{020FF603-EE31-4DCF-8ACE-AEE885AE1ACB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22574" y="180102"/>
            <a:ext cx="880800" cy="929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9" descr="C:\Users\eunice.filha\Desktop\Bruno feirista Setembro\POWER POINT\marca-mestrado-em-turismo-vertical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22574" y="180102"/>
            <a:ext cx="880800" cy="929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92" name="Google Shape;292;p29"/>
          <p:cNvSpPr txBox="1"/>
          <p:nvPr/>
        </p:nvSpPr>
        <p:spPr>
          <a:xfrm>
            <a:off x="1618150" y="180100"/>
            <a:ext cx="102252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 panose="020B0604020202020204"/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METODOLOGIA</a:t>
            </a:r>
            <a:endParaRPr sz="50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Imagem 10" descr="http://wordpress-polypus.rhcloud.com/wp-content/uploads/2013/07/logo_propex.png">
            <a:extLst>
              <a:ext uri="{FF2B5EF4-FFF2-40B4-BE49-F238E27FC236}">
                <a16:creationId xmlns:a16="http://schemas.microsoft.com/office/drawing/2014/main" id="{E1055EDB-B680-43FE-B9FC-34CA48254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32" y="252823"/>
            <a:ext cx="1304925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l">
  <a:themeElements>
    <a:clrScheme name="Papel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147</Words>
  <Application>Microsoft Office PowerPoint</Application>
  <PresentationFormat>Widescreen</PresentationFormat>
  <Paragraphs>36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Constantia</vt:lpstr>
      <vt:lpstr>Arial</vt:lpstr>
      <vt:lpstr>Times New Roman</vt:lpstr>
      <vt:lpstr>Noto Sans Symbols</vt:lpstr>
      <vt:lpstr>Calibri</vt:lpstr>
      <vt:lpstr>Papel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Leylane Meneses</cp:lastModifiedBy>
  <cp:revision>14</cp:revision>
  <dcterms:created xsi:type="dcterms:W3CDTF">2019-03-20T13:45:36Z</dcterms:created>
  <dcterms:modified xsi:type="dcterms:W3CDTF">2019-03-21T17:08:57Z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1033-10.2.0.7480</vt:lpwstr>
  </property>
</Properties>
</file>